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8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1" r:id="rId1"/>
    <p:sldMasterId id="2147483993" r:id="rId2"/>
    <p:sldMasterId id="2147483996" r:id="rId3"/>
    <p:sldMasterId id="2147483998" r:id="rId4"/>
    <p:sldMasterId id="2147484345" r:id="rId5"/>
    <p:sldMasterId id="2147484410" r:id="rId6"/>
    <p:sldMasterId id="2147484475" r:id="rId7"/>
    <p:sldMasterId id="2147484540" r:id="rId8"/>
    <p:sldMasterId id="2147484605" r:id="rId9"/>
  </p:sldMasterIdLst>
  <p:notesMasterIdLst>
    <p:notesMasterId r:id="rId28"/>
  </p:notesMasterIdLst>
  <p:sldIdLst>
    <p:sldId id="256" r:id="rId10"/>
    <p:sldId id="257" r:id="rId11"/>
    <p:sldId id="304" r:id="rId12"/>
    <p:sldId id="317" r:id="rId13"/>
    <p:sldId id="318" r:id="rId14"/>
    <p:sldId id="319" r:id="rId15"/>
    <p:sldId id="321" r:id="rId16"/>
    <p:sldId id="345" r:id="rId17"/>
    <p:sldId id="387" r:id="rId18"/>
    <p:sldId id="394" r:id="rId19"/>
    <p:sldId id="389" r:id="rId20"/>
    <p:sldId id="350" r:id="rId21"/>
    <p:sldId id="383" r:id="rId22"/>
    <p:sldId id="391" r:id="rId23"/>
    <p:sldId id="392" r:id="rId24"/>
    <p:sldId id="393" r:id="rId25"/>
    <p:sldId id="352" r:id="rId26"/>
    <p:sldId id="320" r:id="rId27"/>
  </p:sldIdLst>
  <p:sldSz cx="12192000" cy="6858000"/>
  <p:notesSz cx="7010400" cy="9296400"/>
  <p:defaultTextStyle>
    <a:defPPr>
      <a:defRPr lang="es-E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6D0D2F-FAF2-D7E0-F3CC-FB222A3F3884}" name="Rod Karmenzind" initials="RK" userId="S::rkarmenzind@compsych.com::41902efe-2163-4a12-9e6f-ba393a667bc1" providerId="AD"/>
  <p188:author id="{725D61A5-7285-469A-1565-0DE99D138187}" name="Michael Witwer" initials="MW" userId="S::mwitwer@compsych.com::2c518a2c-f2a1-41d6-859a-686713b84430" providerId="AD"/>
  <p188:author id="{C48C9ED7-1A5A-3810-B53B-41A38A4724A4}" name="Lisa Pense" initials="LP" userId="cc31c82dd55540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8F1"/>
    <a:srgbClr val="00467E"/>
    <a:srgbClr val="BADCFF"/>
    <a:srgbClr val="87C3F0"/>
    <a:srgbClr val="8DC9F4"/>
    <a:srgbClr val="12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1" autoAdjust="0"/>
    <p:restoredTop sz="71248" autoAdjust="0"/>
  </p:normalViewPr>
  <p:slideViewPr>
    <p:cSldViewPr snapToGrid="0" snapToObjects="1">
      <p:cViewPr varScale="1">
        <p:scale>
          <a:sx n="79" d="100"/>
          <a:sy n="79" d="100"/>
        </p:scale>
        <p:origin x="1032" y="78"/>
      </p:cViewPr>
      <p:guideLst>
        <p:guide orient="horz" pos="936"/>
        <p:guide pos="7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56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1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5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EF90-6161-876A-F841-ADD90AC6C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F1EC5-043B-63BF-4883-DCA021C68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E4F9F-2827-EC4C-E287-47ABD89E2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58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A897-A075-9853-988F-4279C494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4BD2F-619D-7DE7-C101-DABCCBBC2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D1687-57D4-A4CE-DFCD-76A3A538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4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9D327-5F0F-A4EF-761E-48A022E3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2CC0F-340D-8564-0854-9B6658150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B9478-B78A-D2C3-E4D6-26F26AAC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2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8860E-902A-A04F-405C-1013AD5C2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1FC78-F603-2EF2-4BAD-BAA331266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8EC1E-2D15-154C-3D04-98C51CCB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9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55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18E85-7A5D-C04D-C0EB-241989B3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E7455-3684-64ED-7867-27319174D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EC737-E475-2D6D-FB2F-F89CD64BE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6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8D033-51CE-02E9-4B00-4E370B96A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60D93-9FA5-2AA2-22E3-EBEF605D9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4C8C4-F820-6F01-8B9E-5EE33939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46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8DC8-6B7D-54C8-A4A0-2AFACCCA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61BD9-A455-A6A9-C1C5-FA574FE2F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B2D3B-802E-7C91-E87D-F7F9AB42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5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EC62-CC1F-7920-CD9B-8610A438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AC6EC-DBF7-5948-C3A5-1740BD621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8A8D3-4888-3B18-58A7-C410A05D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C3BFA-943E-381A-9AD3-4C02E92D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44421-0940-D7C3-2F93-57295E988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A37C6-C0CD-9E04-EF48-1BC07F6F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DA126-4DFC-D48F-C974-0E9A24DE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E1D2B-FB25-192E-6813-D1E9FB4AA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7BA5A-92C8-D753-69A0-8FF5E0B3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3CAC-8956-E861-DB95-29450B0C5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BA46B-34F2-41B9-CB6F-266D54FA4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30561-7814-BF2B-8013-69105882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4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7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F3D1-AA20-D900-B4B9-1C45A3FB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F78F9-EF0D-E3F8-BF2B-88AB6F9D7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957FA-4990-8BE6-960F-EEC139A2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52176" tIns="26088" rIns="52176" bIns="26088"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5" Type="http://schemas.openxmlformats.org/officeDocument/2006/relationships/hyperlink" Target="guidanceresources.com" TargetMode="External"/><Relationship Id="rId4" Type="http://schemas.openxmlformats.org/officeDocument/2006/relationships/image" Target="../media/image9.pn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5" Type="http://schemas.openxmlformats.org/officeDocument/2006/relationships/hyperlink" Target="guidanceresources.com" TargetMode="External"/><Relationship Id="rId4" Type="http://schemas.openxmlformats.org/officeDocument/2006/relationships/image" Target="../media/image9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hyperlink" Target="guidanceresources.com" TargetMode="Externa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hyperlink" Target="guidanceresources.com" TargetMode="Externa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Vertical - with &quot;Presented by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B64-CF28-B09D-8E01-282CDB39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4" y="3040350"/>
            <a:ext cx="4511567" cy="252105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1651" y="642551"/>
            <a:ext cx="5924549" cy="5485593"/>
          </a:xfrm>
          <a:prstGeom prst="roundRect">
            <a:avLst>
              <a:gd name="adj" fmla="val 6032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8943A-CE9A-CED5-B788-25BD3BAD49F5}"/>
              </a:ext>
            </a:extLst>
          </p:cNvPr>
          <p:cNvSpPr txBox="1"/>
          <p:nvPr userDrawn="1"/>
        </p:nvSpPr>
        <p:spPr>
          <a:xfrm>
            <a:off x="736600" y="5734884"/>
            <a:ext cx="4528903" cy="32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0" b="0" i="0" dirty="0">
                <a:latin typeface="Aptos Light" panose="020B0004020202020204" pitchFamily="34" charset="0"/>
              </a:rPr>
              <a:t>Presented by ComPsych® Corporation</a:t>
            </a:r>
          </a:p>
        </p:txBody>
      </p:sp>
    </p:spTree>
    <p:extLst>
      <p:ext uri="{BB962C8B-B14F-4D97-AF65-F5344CB8AC3E}">
        <p14:creationId xmlns:p14="http://schemas.microsoft.com/office/powerpoint/2010/main" val="7634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24E4994-5982-D5FE-1AC1-0889C26C6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CEA846DB-13E7-C8C9-2CF0-1C51BE66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6911"/>
            <a:ext cx="10673644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011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tner_WHT Page - Title - Image - 4 Boxes of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A1EF8C1-A10A-755E-14CB-C70882A2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78501"/>
            <a:ext cx="5143645" cy="2565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62926"/>
            <a:ext cx="1765972" cy="257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62925"/>
            <a:ext cx="1765972" cy="2573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452649"/>
            <a:ext cx="1765972" cy="2544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452648"/>
            <a:ext cx="1765972" cy="2544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B08AEB-2540-D6F4-5A4A-E673DC39A562}"/>
              </a:ext>
            </a:extLst>
          </p:cNvPr>
          <p:cNvSpPr>
            <a:spLocks noGrp="1"/>
          </p:cNvSpPr>
          <p:nvPr>
            <p:ph type="pic" idx="64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23787E-BEA9-BED8-F0CA-E305FD908B73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F280F890-D072-1C2A-44A1-B67C6BCDF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431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tner_WHT Page - Title - Image - 4 Boxes of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03104"/>
            <a:ext cx="1765972" cy="492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03103"/>
            <a:ext cx="1765972" cy="492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392826"/>
            <a:ext cx="1765972" cy="4868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392826"/>
            <a:ext cx="1765972" cy="48682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85279D-36EE-A4C4-4C3D-B94512C19FFA}"/>
              </a:ext>
            </a:extLst>
          </p:cNvPr>
          <p:cNvSpPr>
            <a:spLocks noGrp="1"/>
          </p:cNvSpPr>
          <p:nvPr>
            <p:ph type="pic" idx="64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6BE75-3A20-21E1-5F47-D86F36DF84D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DD2AF636-70E1-C435-02BE-579511252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FB01AE-4B15-836F-D941-482198857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78501"/>
            <a:ext cx="5143645" cy="2565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10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tner_WHT Page - Title - Picture - Subtitle - 3 items with title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273" y="2676816"/>
            <a:ext cx="2295144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C5525D05-9FD9-20FA-9E58-CC537DB64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11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64008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23F1EE7-1306-DF6A-2289-0C2F3816C2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587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2180809"/>
            <a:ext cx="7218357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21E3C0E-3334-A13B-61AE-B7E098939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866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BDA435C-72B5-D277-E5C8-A666E96D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01249"/>
            <a:ext cx="3301408" cy="545720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D2CD4D4F-2D86-886B-78AC-4A80BA567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2788" y="2979765"/>
            <a:ext cx="1670229" cy="20619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2C8A9EE-A5C0-4222-1FA5-85EBC3E5E6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237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55770D6-23AC-4078-F3CE-50F3A10010C5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94C608-E014-E329-027C-9CCB6C3CFF84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36D689F0-9123-5306-32DD-A53738E1B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7218357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207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tner_WHT Page - Title - Picture - Subtitle - 3 items with icon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818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798" y="2180980"/>
            <a:ext cx="7247085" cy="43851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A56833-6036-F2EF-8A78-AD5ED18C018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1652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3FAA6DC1-5952-5DD1-3151-6B3C2868B5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10943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7E24C5-6755-28F2-270B-1161B7F06E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84320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9F07CD97-4162-E576-8C75-3B31FB5F3F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8369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333699-67FF-F087-A3FB-EC8B6CDE6A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52505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DD1409-E1B5-DBAD-72A4-5097951B4709}"/>
              </a:ext>
            </a:extLst>
          </p:cNvPr>
          <p:cNvSpPr>
            <a:spLocks noGrp="1"/>
          </p:cNvSpPr>
          <p:nvPr>
            <p:ph type="pic" idx="4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F0660-4262-DCB4-D1CF-5545D32C275D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353B2C28-30C7-A1F5-65A0-3984E49B8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01249"/>
            <a:ext cx="3301408" cy="545720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D9A430B-9C32-2323-E7BB-72BBBBCF4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7218357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8370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tner_WHT Page - Title - Subtitle - 4 items of content with title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2A1806E-9D1C-5DD6-8012-1EBB49CA01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9832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64008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79AB0FF2-3FC2-EBAF-3590-4457DFC9E9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251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C5BAA607-7F2B-32FD-ADE8-696FECF3CF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15413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44C7E9D8-9EBA-3F43-13EB-C9F61AF10E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50994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A892EC2-80A0-4BA4-1806-67AA74B9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5" y="2195072"/>
            <a:ext cx="10738396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114C6ACE-284F-23EE-369D-3F99F5BB2F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6299" y="2959458"/>
            <a:ext cx="1670229" cy="2650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CEBD1B15-6F60-BE3C-72B4-C3A201DE8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2709" y="2959458"/>
            <a:ext cx="1670229" cy="4695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AFE71B88-C622-F91F-F2B5-6D7C8DD248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34802" y="2959458"/>
            <a:ext cx="1670229" cy="487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334D5B0D-C774-3E81-8358-5BE9459716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6789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chemeClr val="accent1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51D40-0384-32D8-046C-0B42400C6048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93B756-9528-7DA9-968B-585CAA052968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8C19A5CE-B559-E4D6-4D9C-3D218C7A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9675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tner_WHT Page - Title - Subtitle - 4 items of content with icon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1261ACE-ADBA-C9CB-7CF2-92B72B70F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E7B4A31-BB36-FCB4-EF24-63F48377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959" y="2050964"/>
            <a:ext cx="10749279" cy="4126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844E2FBE-9A4C-0DA1-7133-13815082D5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897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F8B0E4F-2895-5E59-79AC-58D69A5DDB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76583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2B5E5B9-45A5-B6AC-7B73-C56B3D1421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3269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9660EC13-7B1B-915D-EC7C-A0D19D182E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9955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8C0CB90-F758-28BC-CEB2-B483CD91518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755226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D6F321-2EEC-F151-F544-351D3A9893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88801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8DFDA4D-1F6B-2361-5AE0-9593B7180C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22375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AEE6707-DF44-D68D-C01C-51DE5F1F14B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4059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8CECBC9-BDCE-B689-5112-077CFCEA0BC7}"/>
              </a:ext>
            </a:extLst>
          </p:cNvPr>
          <p:cNvSpPr>
            <a:spLocks noGrp="1"/>
          </p:cNvSpPr>
          <p:nvPr>
            <p:ph type="pic" idx="46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2A5E7B-4F16-599C-6031-19F182D88741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A5C47314-4771-22BB-B95D-06BA8C9C5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939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72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3014BF-BA55-7466-52D9-6D5B8684666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89A319-C0CE-8697-9433-227AF2CE8B56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2FACCAD2-791C-B924-BF87-09C483BCA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213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5A234-3F4D-B788-95DF-29D34A0468C2}"/>
              </a:ext>
            </a:extLst>
          </p:cNvPr>
          <p:cNvCxnSpPr>
            <a:cxnSpLocks/>
          </p:cNvCxnSpPr>
          <p:nvPr userDrawn="1"/>
        </p:nvCxnSpPr>
        <p:spPr>
          <a:xfrm>
            <a:off x="6107715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87194-A036-A3C3-1708-7F7CD76819C9}"/>
              </a:ext>
            </a:extLst>
          </p:cNvPr>
          <p:cNvCxnSpPr>
            <a:cxnSpLocks/>
          </p:cNvCxnSpPr>
          <p:nvPr userDrawn="1"/>
        </p:nvCxnSpPr>
        <p:spPr>
          <a:xfrm>
            <a:off x="8908666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3C068E-1394-6493-A0EB-09B6D1649D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96A55E-7B1A-C039-772F-FDC5309CB34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6">
            <a:extLst>
              <a:ext uri="{FF2B5EF4-FFF2-40B4-BE49-F238E27FC236}">
                <a16:creationId xmlns:a16="http://schemas.microsoft.com/office/drawing/2014/main" id="{C98F7B30-6440-832D-3C85-4BE84BB1DA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2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12907"/>
            <a:ext cx="10735238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729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0646FA7-3BF0-75B9-0CC6-544F710229D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383C49-2433-73EB-A82B-BD623A72504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D8AD9A20-FF0D-59DB-4B3F-A81E74628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50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4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12907"/>
            <a:ext cx="10735238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EF422-533C-1A7A-DF89-E3DC0496300D}"/>
              </a:ext>
            </a:extLst>
          </p:cNvPr>
          <p:cNvCxnSpPr>
            <a:cxnSpLocks/>
          </p:cNvCxnSpPr>
          <p:nvPr/>
        </p:nvCxnSpPr>
        <p:spPr>
          <a:xfrm>
            <a:off x="6099683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839CA-7F10-C230-DB8F-7DDF4343F2EB}"/>
              </a:ext>
            </a:extLst>
          </p:cNvPr>
          <p:cNvCxnSpPr>
            <a:cxnSpLocks/>
          </p:cNvCxnSpPr>
          <p:nvPr/>
        </p:nvCxnSpPr>
        <p:spPr>
          <a:xfrm>
            <a:off x="8892602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109DD2F-AFE9-AA1B-8D83-181E96BCE8A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97FA2-B87E-4D18-FB11-DCA628DACB3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EB3B3C93-C1F2-1FAC-843F-D7B50747DF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86F12F34-8F03-5CA5-AC72-6608A54C3A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729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FC8F7E4A-3878-DFB6-022A-7CC1A6D440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31C870A6-214A-BDFF-136E-79D7C7CC03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80C2CA11-0B20-EE2F-99F8-068E1F982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13201EF3-754A-35E0-CC0F-E1FA93BBF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99246747-F5D5-4F35-F201-A6106AE8B2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AFAF8A6B-D5C4-398E-1695-AFB247A48E3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3499B4E7-1AE2-653B-45A4-9E6DCA1F1D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960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1F82B4-52A0-2159-815E-3460C5FB4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806023-011D-01F1-AD59-7467EC269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E339B75-909D-C3D9-6E0E-7BAFD39CC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764881"/>
            <a:ext cx="10743770" cy="42856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 marL="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3pPr>
            <a:lvl4pPr marL="7589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4pPr>
            <a:lvl5pPr marL="10698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221889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5"/>
            <a:ext cx="2254702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4E1C17-F1E3-4F9A-D978-2C9DC557E2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0318C0-4E48-B3FA-387B-7B180E25F39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AD36540B-945B-1B1A-8534-551442A91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519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68265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2"/>
            <a:ext cx="2254702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50918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8AD07BA-CF21-E4AF-4BBD-5CE0B4B5397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11593-98E8-4DBF-1976-2D0E90919D92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E8B403C9-DD15-2E66-00ED-3F6E0AE9F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4157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2003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280283"/>
            <a:ext cx="10657153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C3A0093-E308-E5EB-A376-8E64C6182EC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26410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3B4C2D-797A-B81A-FF1A-5F1A6FB7B461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47783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515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279290"/>
            <a:ext cx="10657153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87515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60543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50D2C11-1ADE-F37C-F520-D12E046207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80B937-6291-FAB9-ED00-AABF5B29916B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647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3902C82C-2776-0598-C03F-4BC58CE73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29D7335-ED9F-1F3B-659B-1B996F9254B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4193C5-5CE3-217D-B358-142084C05B12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21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08DE65-72BB-B948-995C-04CE206896F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67208E-BCCA-BBFF-5975-9C6BC3F5103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01C9C964-02C3-3CF7-4476-145313905D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34B58D88-14FA-311A-9AAA-8401CF59C4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B8855A65-6918-0CED-1BDA-A47E5FEA3C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211F087A-6842-3D1B-438B-11E7D6FD57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1608D8DD-271B-7115-C354-0C28F4F9D7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093391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with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B4671-AC18-D3B5-4C2C-EAE552F9B8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34CCB-0F6F-3D6A-EA93-FE4A7DFCA10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86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with vertical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AECDB-95C2-5C0B-F110-E0E50EE1648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246447-F469-C0AF-7053-B5931282BAA3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74FBF5C8-0EB2-47B2-3D60-9CA65738D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F8506EE4-FE43-1B3B-3FA5-49C406CEE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0EF62558-C047-6A07-1B91-25CB9BB4CB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83B1EECC-4E39-3659-5BFE-FAE4DF6C0B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76B945F5-9850-CD2D-1F79-0A5D441EBD5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9910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DDA32A-E421-6597-E57C-42F4843336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09110"/>
            <a:ext cx="10727703" cy="44857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E6834E8-31A4-8173-FE83-A37646D2006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1C8738-BA4F-80BD-F82C-7616C71A55C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759904C-5C41-664B-BC4F-C6A0622EC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7506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tner_WHT Page - Title - Subtitle - 5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DDA32A-E421-6597-E57C-42F4843336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09110"/>
            <a:ext cx="10727703" cy="44857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C08F49-D2B4-83E0-4BEA-84189ACD244B}"/>
              </a:ext>
            </a:extLst>
          </p:cNvPr>
          <p:cNvCxnSpPr>
            <a:cxnSpLocks/>
          </p:cNvCxnSpPr>
          <p:nvPr userDrawn="1"/>
        </p:nvCxnSpPr>
        <p:spPr>
          <a:xfrm>
            <a:off x="2734408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E7ACAB-68E4-C38D-90AF-79549346CFA5}"/>
              </a:ext>
            </a:extLst>
          </p:cNvPr>
          <p:cNvCxnSpPr>
            <a:cxnSpLocks/>
          </p:cNvCxnSpPr>
          <p:nvPr userDrawn="1"/>
        </p:nvCxnSpPr>
        <p:spPr>
          <a:xfrm>
            <a:off x="4977094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E8745-5B59-C83B-5968-9B2E0EB523C3}"/>
              </a:ext>
            </a:extLst>
          </p:cNvPr>
          <p:cNvCxnSpPr>
            <a:cxnSpLocks/>
          </p:cNvCxnSpPr>
          <p:nvPr userDrawn="1"/>
        </p:nvCxnSpPr>
        <p:spPr>
          <a:xfrm>
            <a:off x="7229406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DA6C6-45D3-2428-5739-5AB476C694CE}"/>
              </a:ext>
            </a:extLst>
          </p:cNvPr>
          <p:cNvCxnSpPr>
            <a:cxnSpLocks/>
          </p:cNvCxnSpPr>
          <p:nvPr userDrawn="1"/>
        </p:nvCxnSpPr>
        <p:spPr>
          <a:xfrm>
            <a:off x="9472092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AFC18A-B2F7-FF0A-0A48-B9C7C117B3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84CD9-CE63-2BFA-1FB2-39E59ACE8974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742233C-6D5E-2F34-72F3-B32A5953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83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- Subhea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FD30642-E83F-9115-85E7-E4695BEE1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125" y="2032896"/>
            <a:ext cx="10764890" cy="319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67" b="1" i="0" spc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50AF121-DE07-2F9F-4F8E-4F91F77A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35DF1EE-C50D-6C0C-CD4F-C97A9FE327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1" y="2479577"/>
            <a:ext cx="10764511" cy="35499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1FFD5E2-2C16-8C62-EDA5-78F5358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94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tner_WHT Page - Title - 8 Box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1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1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7987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54019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8099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74767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95516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95516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39556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0E8D19-7D60-213A-D069-987F3A6C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2040438"/>
            <a:ext cx="5143645" cy="250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77417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7417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9866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243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9866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243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87C3F0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EB99AEE-DC43-1407-A428-EA74AB6870D0}"/>
              </a:ext>
            </a:extLst>
          </p:cNvPr>
          <p:cNvSpPr>
            <a:spLocks noGrp="1"/>
          </p:cNvSpPr>
          <p:nvPr>
            <p:ph type="pic" idx="68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C1F04E-6934-EFCD-8422-BD03AB6D2B3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932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tner_WHT Page - Title - Two Subsets of Boxes of Content +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2" y="2500670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2" y="4277809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07044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07044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28228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28228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73272" y="2500670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73272" y="4277809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4127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0E8D19-7D60-213A-D069-987F3A6C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2061455"/>
            <a:ext cx="5143645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2D8D20-0F43-0BE8-32E0-6E1750CCFB4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40004" y="2061455"/>
            <a:ext cx="5163268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22825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22825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35140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200186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35140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00186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8362E41-B198-491D-4223-ED3F2788D06E}"/>
              </a:ext>
            </a:extLst>
          </p:cNvPr>
          <p:cNvSpPr>
            <a:spLocks noGrp="1"/>
          </p:cNvSpPr>
          <p:nvPr>
            <p:ph type="pic" idx="68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87BB57-BB58-74CC-7A2D-617D6A819819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258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tner_WHT Page - Title - Blue box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1577118"/>
            <a:ext cx="217052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DD20D9A-FCD6-141B-B181-46EEC63282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4751" y="1577118"/>
            <a:ext cx="3354994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body text here. Click to edit Master body text.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7475" y="1577118"/>
            <a:ext cx="28157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043843"/>
            <a:ext cx="28250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043843"/>
            <a:ext cx="243320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right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450" y="3043843"/>
            <a:ext cx="312266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Click </a:t>
            </a:r>
            <a:br>
              <a:rPr lang="en-US" dirty="0"/>
            </a:br>
            <a:r>
              <a:rPr lang="en-US" dirty="0"/>
              <a:t>to add text.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7562" y="3043843"/>
            <a:ext cx="212571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1577118"/>
            <a:ext cx="217052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B3015DDF-597F-616A-6C16-CE1EA7C777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8249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28770" y="4517457"/>
            <a:ext cx="2754656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72280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60497" y="4521917"/>
            <a:ext cx="354277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 text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8A4E4-3C01-525E-A481-E66A48A1136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CC9825-FBC9-78D9-A7D0-FBC1672729E2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5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tner_WHT Page - Title - Blue Boxes of Content -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2109049"/>
            <a:ext cx="2921690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6321" y="2109049"/>
            <a:ext cx="325695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right here to </a:t>
            </a:r>
            <a:br>
              <a:rPr lang="en-US" dirty="0"/>
            </a:br>
            <a:r>
              <a:rPr lang="en-US" dirty="0"/>
              <a:t>edit Master body text. 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278061"/>
            <a:ext cx="282509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278061"/>
            <a:ext cx="2512655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4898" y="3278061"/>
            <a:ext cx="29610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5366" y="3278061"/>
            <a:ext cx="22079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Add Master body text.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2109049"/>
            <a:ext cx="21705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5434" y="4442613"/>
            <a:ext cx="381171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9065" y="4447073"/>
            <a:ext cx="25442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text.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323" y="4447073"/>
            <a:ext cx="424019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body.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8F8D29EA-6FB8-75FD-41D4-466ADC1CC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280" y="2109049"/>
            <a:ext cx="2181949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1A87A0-BDD7-29DB-9175-954B8906F8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46AC02-9701-E297-DB48-C41B9851A41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215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tner_WHT Page - Title - 3 &quot;From this to this&quot; - stacked vertically - icon arrow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142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838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142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838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142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67FBFE9-DABC-33B8-6396-75F7CB76AD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328485" y="2287870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379F9A8-62B3-4E55-45D9-CFC8FBC858C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328485" y="3625781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F7A67E3-57F1-99AC-2E9D-F89AE44A223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28485" y="4992568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C0EAF-0A2B-273C-A71C-EE3B9635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DAC9B3-A229-C7BB-B67C-3A20C2C3BB39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7F52482-5F2E-4439-45A1-B4775A70E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8632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tner_WHT Page - Title - 3 &quot;From this to this&quot; - stacked vertically + icon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6" name="Picture 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A70A12D3-B4D0-FF7B-70F0-E445D5567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2261512"/>
            <a:ext cx="777455" cy="777455"/>
          </a:xfrm>
          <a:prstGeom prst="rect">
            <a:avLst/>
          </a:prstGeom>
        </p:spPr>
      </p:pic>
      <p:pic>
        <p:nvPicPr>
          <p:cNvPr id="25" name="Picture 24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6C29F555-F8F9-18E6-80E0-4E760A76D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3598760"/>
            <a:ext cx="777455" cy="777455"/>
          </a:xfrm>
          <a:prstGeom prst="rect">
            <a:avLst/>
          </a:prstGeom>
        </p:spPr>
      </p:pic>
      <p:pic>
        <p:nvPicPr>
          <p:cNvPr id="26" name="Picture 2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EED6DE5E-B16A-AB96-1780-00031AAA4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4947530"/>
            <a:ext cx="777455" cy="777455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98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371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98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371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71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31137-DAB8-15CB-BC3E-1EEF0A141C48}"/>
              </a:ext>
            </a:extLst>
          </p:cNvPr>
          <p:cNvCxnSpPr>
            <a:cxnSpLocks/>
          </p:cNvCxnSpPr>
          <p:nvPr userDrawn="1"/>
        </p:nvCxnSpPr>
        <p:spPr>
          <a:xfrm>
            <a:off x="760981" y="3322877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66B1C-6369-C14A-E616-E27957F41406}"/>
              </a:ext>
            </a:extLst>
          </p:cNvPr>
          <p:cNvCxnSpPr>
            <a:cxnSpLocks/>
          </p:cNvCxnSpPr>
          <p:nvPr userDrawn="1"/>
        </p:nvCxnSpPr>
        <p:spPr>
          <a:xfrm>
            <a:off x="760981" y="4686373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E0D1B-58AB-940B-3D32-8C18097C51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E7DFD-8D6D-9CC7-736F-E01976988936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94B4A8A-FAB4-7840-F951-902C09B0F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3395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tner_WHT Page - Title - 3 &quot;From this to this&quot; - stacked vertically - 2 Color -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96DF7-3A6B-82F2-9BC5-8574343CF78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76990F-EC49-2B53-B4D6-7860BE0914CA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5C705E6-62D5-8D4B-4CBD-CA84C05A3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5729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tner_WHT Page - Title - 3 &quot;From this to this&quot; - stacked vertically - 2 Color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23F41DC-283A-569E-65D9-4075B024F4B2}"/>
              </a:ext>
            </a:extLst>
          </p:cNvPr>
          <p:cNvSpPr/>
          <p:nvPr userDrawn="1"/>
        </p:nvSpPr>
        <p:spPr>
          <a:xfrm>
            <a:off x="4876801" y="2497412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CDCC97C-D3A9-8B20-9856-086ABA5D49C2}"/>
              </a:ext>
            </a:extLst>
          </p:cNvPr>
          <p:cNvSpPr/>
          <p:nvPr userDrawn="1"/>
        </p:nvSpPr>
        <p:spPr>
          <a:xfrm>
            <a:off x="4876801" y="3795078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6F2E27B-34B8-B4E0-4EC3-5298FF555CC9}"/>
              </a:ext>
            </a:extLst>
          </p:cNvPr>
          <p:cNvSpPr/>
          <p:nvPr userDrawn="1"/>
        </p:nvSpPr>
        <p:spPr>
          <a:xfrm>
            <a:off x="4876801" y="5131509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BA649-0EDE-F98E-FC08-7A87652D8C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542412-6AE8-A228-8677-BBDF077D72F5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EB32993-80D3-FB29-E44B-37797320B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892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tner_WHT Page - Title - Tabl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1AA48F-7F9D-6565-90C3-27C1FC10E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C2F497C-5D00-8999-5307-C2AEE280A88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58826" y="2423776"/>
            <a:ext cx="5904731" cy="34235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282BB9-93F3-FB07-8692-4306C26D4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2909" y="2423776"/>
            <a:ext cx="4550016" cy="342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E0C4E-63A3-0E17-7C8A-4CD2BA3B029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26102B-F6BF-CA19-8CE0-43EEE5B19B6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0AF341C-7566-2EB2-6E7E-324E8CBFE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6386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tner_WHT Page - Title - With Sample Table -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E6E2444-2A6E-3FA4-08B5-81A4E50B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9882" y="2443026"/>
            <a:ext cx="4563390" cy="342324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ECDC394-EF10-C7E3-FBCD-60BC1E5739E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88941891"/>
              </p:ext>
            </p:extLst>
          </p:nvPr>
        </p:nvGraphicFramePr>
        <p:xfrm>
          <a:off x="739177" y="2423776"/>
          <a:ext cx="5850810" cy="342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70">
                  <a:extLst>
                    <a:ext uri="{9D8B030D-6E8A-4147-A177-3AD203B41FA5}">
                      <a16:colId xmlns:a16="http://schemas.microsoft.com/office/drawing/2014/main" val="245934004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2545507083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1314422938"/>
                    </a:ext>
                  </a:extLst>
                </a:gridCol>
              </a:tblGrid>
              <a:tr h="56401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1810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6255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9391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352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4959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262008"/>
                  </a:ext>
                </a:extLst>
              </a:tr>
            </a:tbl>
          </a:graphicData>
        </a:graphic>
      </p:graphicFrame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1DC3939-5756-647F-AEE3-E43D490F190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2A4674-2650-D355-2888-3B4599444E35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B18DF2-4ED8-FE1E-A5E4-FED87D1C1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789F2D-8409-B0F5-AB4D-05FBF1EF1C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47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Text + Image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88459"/>
            <a:ext cx="6054972" cy="426999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828665"/>
            <a:ext cx="4493980" cy="42297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C61E30E7-3AA0-699B-B694-8BDB72242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8089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tner_WHT Page - Title - Ch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E0D929C-B131-52BF-B0A6-BBF5D49CBE9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8827" y="2416967"/>
            <a:ext cx="5799628" cy="35061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D38D5C-7B13-4B91-CE51-5924B2E8C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99363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B6DD37E-357E-2857-8000-80A23B01679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F45DB-9A27-C7A2-DC6A-2D2269D41231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AE7C70-6CBE-3A62-CAE1-C92B0B6DB1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1795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tner_WHT Page - Title - Smart 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59792A73-2921-CBA6-EFA2-7FE108571A22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758824" y="2423776"/>
            <a:ext cx="5831162" cy="3493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1822C9-F312-1DE3-85DD-1BA40B93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2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D55D961-ECA7-655D-1797-653E11A2366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9C447-5095-D24E-10C9-EBE4D669D216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C06610-07F0-EC1D-C8DC-72A2221DE4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9928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rtner_WHT P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605A2EC-F6A4-4E79-6554-5796FC0F934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5B7E9D-7D29-93D7-240D-6A179B344C5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971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rtner_BackgroundPage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621930-8E45-BAE7-5D54-5F780897534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947EFD-10A5-C02B-6AE7-96B8C7E31A01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072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artner_End Page - Thank you slide - EN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6C6E1-7431-D22A-D95F-F3402367AED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A926848E-AF4F-C11C-3B49-B94A0F416C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823" y="636109"/>
            <a:ext cx="3758702" cy="546885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35B39C2-F2B0-25A5-FC5A-718293A69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9FA193-3223-3494-4E82-EEFDB0E9E78B}"/>
              </a:ext>
            </a:extLst>
          </p:cNvPr>
          <p:cNvCxnSpPr>
            <a:cxnSpLocks/>
          </p:cNvCxnSpPr>
          <p:nvPr userDrawn="1"/>
        </p:nvCxnSpPr>
        <p:spPr>
          <a:xfrm>
            <a:off x="762000" y="2854431"/>
            <a:ext cx="61632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5C3FB4-F300-243E-D118-5DD1E4706400}"/>
              </a:ext>
            </a:extLst>
          </p:cNvPr>
          <p:cNvGrpSpPr/>
          <p:nvPr userDrawn="1"/>
        </p:nvGrpSpPr>
        <p:grpSpPr>
          <a:xfrm>
            <a:off x="802640" y="4467711"/>
            <a:ext cx="1109247" cy="1454347"/>
            <a:chOff x="802640" y="4467711"/>
            <a:chExt cx="1109247" cy="14543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1A0002-8332-5CE5-791D-248EF1653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8" t="16419" r="80942" b="32168"/>
            <a:stretch>
              <a:fillRect/>
            </a:stretch>
          </p:blipFill>
          <p:spPr>
            <a:xfrm>
              <a:off x="802640" y="4467711"/>
              <a:ext cx="1109247" cy="10786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80AB17-550B-AEE5-F6FB-4078D6C2C492}"/>
                </a:ext>
              </a:extLst>
            </p:cNvPr>
            <p:cNvSpPr txBox="1"/>
            <p:nvPr userDrawn="1"/>
          </p:nvSpPr>
          <p:spPr>
            <a:xfrm>
              <a:off x="802640" y="5614281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App Store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B4F210-F2D3-9E45-9783-1BA454F9C22D}"/>
              </a:ext>
            </a:extLst>
          </p:cNvPr>
          <p:cNvGrpSpPr/>
          <p:nvPr userDrawn="1"/>
        </p:nvGrpSpPr>
        <p:grpSpPr>
          <a:xfrm>
            <a:off x="3140320" y="4443027"/>
            <a:ext cx="1134220" cy="1472892"/>
            <a:chOff x="3055087" y="4443027"/>
            <a:chExt cx="1134220" cy="147289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76F9B0-052C-3AD4-176D-3FD0A897D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81" t="15408" r="39971" b="32002"/>
            <a:stretch>
              <a:fillRect/>
            </a:stretch>
          </p:blipFill>
          <p:spPr>
            <a:xfrm>
              <a:off x="3055087" y="4443027"/>
              <a:ext cx="1134220" cy="110056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74AC96-C605-3449-77A9-A33AD6516CBB}"/>
                </a:ext>
              </a:extLst>
            </p:cNvPr>
            <p:cNvSpPr txBox="1"/>
            <p:nvPr userDrawn="1"/>
          </p:nvSpPr>
          <p:spPr>
            <a:xfrm>
              <a:off x="3055087" y="5608142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Google Play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96D38D-C993-93CA-4D15-E88CCE057DA8}"/>
              </a:ext>
            </a:extLst>
          </p:cNvPr>
          <p:cNvGrpSpPr/>
          <p:nvPr userDrawn="1"/>
        </p:nvGrpSpPr>
        <p:grpSpPr>
          <a:xfrm>
            <a:off x="5502972" y="4416910"/>
            <a:ext cx="1161609" cy="1499009"/>
            <a:chOff x="5255172" y="4416910"/>
            <a:chExt cx="1161609" cy="149900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557D7D8-B3B2-9716-8770-DB2C1870A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97" t="14247" r="1738" b="30550"/>
            <a:stretch>
              <a:fillRect/>
            </a:stretch>
          </p:blipFill>
          <p:spPr>
            <a:xfrm>
              <a:off x="5255172" y="4416910"/>
              <a:ext cx="1161609" cy="11582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9D4F26-209F-74E6-D22C-65622B478C8A}"/>
                </a:ext>
              </a:extLst>
            </p:cNvPr>
            <p:cNvSpPr txBox="1"/>
            <p:nvPr userDrawn="1"/>
          </p:nvSpPr>
          <p:spPr>
            <a:xfrm>
              <a:off x="5255172" y="5608142"/>
              <a:ext cx="1161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Follow Us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F776C3F-385C-D764-CE48-5461C2FB056A}"/>
              </a:ext>
            </a:extLst>
          </p:cNvPr>
          <p:cNvSpPr txBox="1"/>
          <p:nvPr userDrawn="1"/>
        </p:nvSpPr>
        <p:spPr>
          <a:xfrm>
            <a:off x="760432" y="3107899"/>
            <a:ext cx="6582810" cy="9941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Available 24 hours a day, 7 days a week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Online: </a:t>
            </a:r>
            <a:r>
              <a:rPr lang="en-US" sz="2100" b="0" i="0" dirty="0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guidanceresources.com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Mobile App: </a:t>
            </a:r>
            <a:r>
              <a:rPr lang="en-US" sz="2100" b="0" i="0" dirty="0" err="1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</a:rPr>
              <a:t>GuidanceNow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A4EDCC4-9380-D1B5-1675-5869E491D832}"/>
              </a:ext>
            </a:extLst>
          </p:cNvPr>
          <p:cNvSpPr txBox="1">
            <a:spLocks/>
          </p:cNvSpPr>
          <p:nvPr userDrawn="1"/>
        </p:nvSpPr>
        <p:spPr>
          <a:xfrm>
            <a:off x="774430" y="502063"/>
            <a:ext cx="7434904" cy="830833"/>
          </a:xfrm>
          <a:prstGeom prst="rect">
            <a:avLst/>
          </a:prstGeom>
        </p:spPr>
        <p:txBody>
          <a:bodyPr lIns="0" tIns="0" rIns="0" bIns="0" anchor="t"/>
          <a:lstStyle>
            <a:lvl1pPr algn="l" defTabSz="6096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Attending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43724C-DB24-0695-9ED9-3D9644D62654}"/>
              </a:ext>
            </a:extLst>
          </p:cNvPr>
          <p:cNvSpPr txBox="1"/>
          <p:nvPr userDrawn="1"/>
        </p:nvSpPr>
        <p:spPr>
          <a:xfrm>
            <a:off x="760432" y="1325766"/>
            <a:ext cx="6582810" cy="13619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50" b="0" i="0" dirty="0">
                <a:solidFill>
                  <a:srgbClr val="00467E"/>
                </a:solidFill>
                <a:latin typeface="+mn-lt"/>
              </a:rPr>
              <a:t>We are a single source for confidential support, expert information, and valuable resources when you need them most. </a:t>
            </a:r>
          </a:p>
        </p:txBody>
      </p:sp>
    </p:spTree>
    <p:extLst>
      <p:ext uri="{BB962C8B-B14F-4D97-AF65-F5344CB8AC3E}">
        <p14:creationId xmlns:p14="http://schemas.microsoft.com/office/powerpoint/2010/main" val="18868556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KD Page - Blank with logo and 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A6F54C0-6BC9-ABDC-4E41-E5D9A0E61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92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KD P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786026"/>
            <a:ext cx="4493980" cy="42724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5FA12A-1731-79A2-2701-E5520323D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839566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KD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24E4994-5982-D5FE-1AC1-0889C26C6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43631-1E5B-78AF-92CE-34A78453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646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KD Page - 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806023-011D-01F1-AD59-7467EC269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E339B75-909D-C3D9-6E0E-7BAFD39CC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764881"/>
            <a:ext cx="10743770" cy="42856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7589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CE1A57-0A34-9250-0BE5-F7C7DDD07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91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KD Page - Title - Subhea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FD30642-E83F-9115-85E7-E4695BEE1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125" y="2032896"/>
            <a:ext cx="10764890" cy="319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67" b="1" i="0" spc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50AF121-DE07-2F9F-4F8E-4F91F77A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35DF1EE-C50D-6C0C-CD4F-C97A9FE327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1" y="2479577"/>
            <a:ext cx="10764511" cy="35499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5444DF-79FE-6D3E-5250-E7273C341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17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Image/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9292" y="1796719"/>
            <a:ext cx="4493980" cy="4261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8FB5E6D-F545-F7BD-CC86-52420829A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979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KD Page - Text + Image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88459"/>
            <a:ext cx="6054972" cy="426999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828665"/>
            <a:ext cx="4493980" cy="42297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3D06AD-CCE2-ADF6-A20A-E78D0FFF4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0843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KD Page - Image/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9292" y="1796719"/>
            <a:ext cx="4493980" cy="4261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092E80-C726-EE68-8B57-AE4E9756E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6813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KD Page - Title - Image/Right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4D7C149D-12CB-322A-A67D-F6DBFAFE0D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1124" y="1807172"/>
            <a:ext cx="6312147" cy="425128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EC4072F-17D7-BE5D-B04F-402E04306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5B379B-D8B5-0882-B490-871552D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836909"/>
            <a:ext cx="4025266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667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2650-6377-99BB-3CFF-988CBB67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125" y="2285448"/>
            <a:ext cx="4025900" cy="3773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4572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BE9C6F-4EC1-BF77-5BAA-630F480BEF05}"/>
              </a:ext>
            </a:extLst>
          </p:cNvPr>
          <p:cNvSpPr txBox="1">
            <a:spLocks/>
          </p:cNvSpPr>
          <p:nvPr userDrawn="1"/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 algn="l" defTabSz="6096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18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KD Page - Title -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7160E-CB2E-8E85-EDD7-CA1D47050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635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KD Page - Title - 2 columns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5191-733A-2ED1-72A2-75E7E949F70F}"/>
              </a:ext>
            </a:extLst>
          </p:cNvPr>
          <p:cNvCxnSpPr/>
          <p:nvPr userDrawn="1"/>
        </p:nvCxnSpPr>
        <p:spPr>
          <a:xfrm>
            <a:off x="6098430" y="1932879"/>
            <a:ext cx="0" cy="411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D8F777-728E-E16E-35AC-2317D3D8D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551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KD Page - Title - Subhead over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F97DA-9BF2-B0F2-A584-EA22D5355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3474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26087-005C-E6BF-1162-0F6A53E67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284" y="203474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11267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11267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B8491B-8D26-1A92-ED60-DB1EED4F1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5701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KD Page - Title - Subhead over 2 Column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098EF-6016-B758-BBFC-F49A73E5EBB5}"/>
              </a:ext>
            </a:extLst>
          </p:cNvPr>
          <p:cNvCxnSpPr>
            <a:cxnSpLocks/>
          </p:cNvCxnSpPr>
          <p:nvPr userDrawn="1"/>
        </p:nvCxnSpPr>
        <p:spPr>
          <a:xfrm>
            <a:off x="6122894" y="2034747"/>
            <a:ext cx="0" cy="40157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0907EF9-9A5C-E178-B1B4-54E3BDBEE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230730-4032-D130-BFD9-7152001C2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3474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70D2F63-8BDC-357F-A60E-F5226AE4D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284" y="203474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452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KD Page - Title - Two Containers with subhead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3E06DE-5330-49ED-E7A7-8FE7D0B98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448EBB-8443-13FE-F598-EE94C3F4F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304" y="1864918"/>
            <a:ext cx="5229665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0241D8-E296-7495-E5C4-A0CC2B0DD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5034" y="1864918"/>
            <a:ext cx="5241658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E4A932-0EF7-D8CC-607A-84FE0586B2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8793" y="2210733"/>
            <a:ext cx="4573551" cy="314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6AC594-31DD-C478-B5F7-1999EEC902E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578028" y="2210733"/>
            <a:ext cx="4584039" cy="314103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5BCE3-1085-5EC2-8ED8-98B97143B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495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2 sections of Content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557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DBE653-CC34-A8ED-50C6-BD8942200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7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DF5A692-D395-BF74-898F-B4C2CAE43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47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4011B7-AA69-C93C-1A4A-6502F357E0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47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DE1C34-BFB7-CA80-4FBD-F60755011F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470" y="4528471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35918766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47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ADB89-AB14-0A98-EE85-0A3FC48B7F65}"/>
              </a:ext>
            </a:extLst>
          </p:cNvPr>
          <p:cNvCxnSpPr>
            <a:cxnSpLocks/>
          </p:cNvCxnSpPr>
          <p:nvPr userDrawn="1"/>
        </p:nvCxnSpPr>
        <p:spPr>
          <a:xfrm>
            <a:off x="747945" y="391819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7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47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47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47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15138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Title - Image/Right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4D7C149D-12CB-322A-A67D-F6DBFAFE0D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1124" y="1807172"/>
            <a:ext cx="6312147" cy="425128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EC4072F-17D7-BE5D-B04F-402E04306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5B379B-D8B5-0882-B490-871552D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836909"/>
            <a:ext cx="4025266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667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2650-6377-99BB-3CFF-988CBB67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125" y="2285448"/>
            <a:ext cx="4025900" cy="3773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 marL="4572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 marL="1069848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1E912-30C8-C65A-7C57-3F54AE273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308" y="375534"/>
            <a:ext cx="10756900" cy="1131887"/>
          </a:xfrm>
          <a:prstGeom prst="rect">
            <a:avLst/>
          </a:prstGeom>
        </p:spPr>
        <p:txBody>
          <a:bodyPr lIns="0" rIns="0" bIns="0"/>
          <a:lstStyle>
            <a:lvl1pPr>
              <a:buNone/>
              <a:defRPr sz="5330">
                <a:latin typeface="+mj-lt"/>
              </a:defRPr>
            </a:lvl1pPr>
            <a:lvl2pPr>
              <a:buNone/>
              <a:defRPr sz="5330">
                <a:latin typeface="+mj-lt"/>
              </a:defRPr>
            </a:lvl2pPr>
            <a:lvl3pPr>
              <a:buNone/>
              <a:defRPr sz="5330">
                <a:latin typeface="+mj-lt"/>
              </a:defRPr>
            </a:lvl3pPr>
            <a:lvl4pPr>
              <a:buNone/>
              <a:defRPr sz="5330">
                <a:latin typeface="+mj-lt"/>
              </a:defRPr>
            </a:lvl4pPr>
            <a:lvl5pPr>
              <a:buNone/>
              <a:defRPr sz="533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4884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2 Sections of Stack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66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66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D4B6A-52E8-94FA-02A0-512CA1F44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232299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394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2 Section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66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66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1B1DE-CD09-104D-327B-1F2C923F1048}"/>
              </a:ext>
            </a:extLst>
          </p:cNvPr>
          <p:cNvCxnSpPr>
            <a:cxnSpLocks/>
          </p:cNvCxnSpPr>
          <p:nvPr userDrawn="1"/>
        </p:nvCxnSpPr>
        <p:spPr>
          <a:xfrm>
            <a:off x="747945" y="3824785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81080A-9D02-7C3D-FDFE-6B99D1AC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7"/>
            <a:ext cx="10747985" cy="1166976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5764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3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0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E61913-721A-4426-A6E9-E273105ED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163027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931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3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52079" y="2866936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0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52079" y="410990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89C250-0007-1568-E3FB-544E151DE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9183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4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521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521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521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21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19AD6-A207-D549-8049-C8B94B24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6695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4 Item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58522" y="2633020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521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58522" y="3705864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521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58522" y="4738267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521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21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10C08-0BBF-E28B-34CB-D11CE7A0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4890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5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521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21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8521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21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521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41018F-26CB-8D84-737C-BD8DAB2B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8485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5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8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58522" y="2433022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521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58522" y="3270973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21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8521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21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F6376-25C5-102C-0871-70B48DD9527E}"/>
              </a:ext>
            </a:extLst>
          </p:cNvPr>
          <p:cNvCxnSpPr>
            <a:cxnSpLocks/>
          </p:cNvCxnSpPr>
          <p:nvPr userDrawn="1"/>
        </p:nvCxnSpPr>
        <p:spPr>
          <a:xfrm>
            <a:off x="758522" y="4110946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9BBF64-28B2-0677-1585-29AF4ECB4A7A}"/>
              </a:ext>
            </a:extLst>
          </p:cNvPr>
          <p:cNvCxnSpPr>
            <a:cxnSpLocks/>
          </p:cNvCxnSpPr>
          <p:nvPr userDrawn="1"/>
        </p:nvCxnSpPr>
        <p:spPr>
          <a:xfrm>
            <a:off x="758522" y="4940285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521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8EF026-2098-E173-65C7-00187A28F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0443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6 Items of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0E1F7-D73D-E475-C0BB-63DBDC3E1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7"/>
            <a:ext cx="10747985" cy="837446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202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KD Page - Title - Image - 6 items of Content - Stacked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A2036E-43E1-E09E-0BDC-C21CB8EC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0246"/>
            <a:ext cx="10741272" cy="69230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514DDF-0BFE-4D1E-4CD2-FC3D3C683A3D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17099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66C32E-929B-97A4-C415-038783A5266E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978215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AECBE1-10EF-F7F5-6454-7A2CC8F80389}"/>
              </a:ext>
            </a:extLst>
          </p:cNvPr>
          <p:cNvCxnSpPr>
            <a:cxnSpLocks/>
          </p:cNvCxnSpPr>
          <p:nvPr userDrawn="1"/>
        </p:nvCxnSpPr>
        <p:spPr>
          <a:xfrm>
            <a:off x="5571651" y="3785433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7A734-071B-860D-E67C-C7A634D33D4F}"/>
              </a:ext>
            </a:extLst>
          </p:cNvPr>
          <p:cNvCxnSpPr>
            <a:cxnSpLocks/>
          </p:cNvCxnSpPr>
          <p:nvPr userDrawn="1"/>
        </p:nvCxnSpPr>
        <p:spPr>
          <a:xfrm>
            <a:off x="5571651" y="4592650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E4614-D639-5858-DC94-8A1F945ED072}"/>
              </a:ext>
            </a:extLst>
          </p:cNvPr>
          <p:cNvCxnSpPr>
            <a:cxnSpLocks/>
          </p:cNvCxnSpPr>
          <p:nvPr userDrawn="1"/>
        </p:nvCxnSpPr>
        <p:spPr>
          <a:xfrm>
            <a:off x="5571651" y="539986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0D0D1D55-028A-21EC-8711-F57D36CF2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125112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11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KD Page - Title - Image - 2 Columns -  Block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800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866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KD Page - Title - Image - 2 Columns Blocks of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4765A-B1F0-855B-654E-214E7A9AC63B}"/>
              </a:ext>
            </a:extLst>
          </p:cNvPr>
          <p:cNvCxnSpPr>
            <a:cxnSpLocks/>
          </p:cNvCxnSpPr>
          <p:nvPr userDrawn="1"/>
        </p:nvCxnSpPr>
        <p:spPr>
          <a:xfrm>
            <a:off x="5585683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BBD6B-D1A5-92F7-A7C2-094D0F8DB700}"/>
              </a:ext>
            </a:extLst>
          </p:cNvPr>
          <p:cNvCxnSpPr>
            <a:cxnSpLocks/>
          </p:cNvCxnSpPr>
          <p:nvPr userDrawn="1"/>
        </p:nvCxnSpPr>
        <p:spPr>
          <a:xfrm>
            <a:off x="8618904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9C5E9D-2293-16F9-39E0-2F75BCC528AF}"/>
              </a:ext>
            </a:extLst>
          </p:cNvPr>
          <p:cNvCxnSpPr>
            <a:cxnSpLocks/>
          </p:cNvCxnSpPr>
          <p:nvPr userDrawn="1"/>
        </p:nvCxnSpPr>
        <p:spPr>
          <a:xfrm>
            <a:off x="5585683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859E15-E63F-56CA-2045-29982ED6EA14}"/>
              </a:ext>
            </a:extLst>
          </p:cNvPr>
          <p:cNvCxnSpPr>
            <a:cxnSpLocks/>
          </p:cNvCxnSpPr>
          <p:nvPr userDrawn="1"/>
        </p:nvCxnSpPr>
        <p:spPr>
          <a:xfrm>
            <a:off x="8618904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4279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KD Page - Title - Image - 4 Boxes of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A1EF8C1-A10A-755E-14CB-C70882A2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50791"/>
            <a:ext cx="5143645" cy="256545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62926"/>
            <a:ext cx="1765972" cy="257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62925"/>
            <a:ext cx="1765972" cy="2573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452649"/>
            <a:ext cx="1765972" cy="2544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452648"/>
            <a:ext cx="1765972" cy="2544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981427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KD Page - Title - Image - 4 Boxes of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A1EF8C1-A10A-755E-14CB-C70882A2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50791"/>
            <a:ext cx="5143645" cy="256545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03104"/>
            <a:ext cx="1765972" cy="492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03103"/>
            <a:ext cx="1765972" cy="492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392826"/>
            <a:ext cx="1765972" cy="4868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392826"/>
            <a:ext cx="1765972" cy="48682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681606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KD Page - Title - Picture - Subtitle - 3 items with title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128" y="2676816"/>
            <a:ext cx="2295144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C5525D05-9FD9-20FA-9E58-CC537DB64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2969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64008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23F1EE7-1306-DF6A-2289-0C2F3816C2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99729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5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0" y="2180809"/>
            <a:ext cx="7218357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21E3C0E-3334-A13B-61AE-B7E098939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2519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BDA435C-72B5-D277-E5C8-A666E96D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51164"/>
            <a:ext cx="3301408" cy="540728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D2CD4D4F-2D86-886B-78AC-4A80BA567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6643" y="2979765"/>
            <a:ext cx="1670229" cy="20619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2C8A9EE-A5C0-4222-1FA5-85EBC3E5E6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229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A20B6-7F05-D6A3-3E07-AE7A136BB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8" y="430246"/>
            <a:ext cx="6857116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3604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KD Page - Title - Picture - Subtitle - 3 items with icon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818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82" y="2155928"/>
            <a:ext cx="7247085" cy="45774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A56833-6036-F2EF-8A78-AD5ED18C018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1652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3FAA6DC1-5952-5DD1-3151-6B3C2868B5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10943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7E24C5-6755-28F2-270B-1161B7F06E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84320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9F07CD97-4162-E576-8C75-3B31FB5F3F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8369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333699-67FF-F087-A3FB-EC8B6CDE6A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52505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0736CC0-2E9E-D36C-131D-011C202F8B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51164"/>
            <a:ext cx="3301408" cy="540728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85FCD-9DD5-7955-202E-FE9E63428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8" y="430246"/>
            <a:ext cx="6857116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748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KD Page - Title - Subtitle - 4 items of content with title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2A1806E-9D1C-5DD6-8012-1EBB49CA01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9832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64008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79AB0FF2-3FC2-EBAF-3590-4457DFC9E9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251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C5BAA607-7F2B-32FD-ADE8-696FECF3CF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15413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44C7E9D8-9EBA-3F43-13EB-C9F61AF10E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50994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0246"/>
            <a:ext cx="1074127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A892EC2-80A0-4BA4-1806-67AA74B9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5" y="2195072"/>
            <a:ext cx="10738396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114C6ACE-284F-23EE-369D-3F99F5BB2F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6299" y="2959458"/>
            <a:ext cx="1670229" cy="2650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CEBD1B15-6F60-BE3C-72B4-C3A201DE8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2709" y="2959458"/>
            <a:ext cx="1670229" cy="4695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AFE71B88-C622-F91F-F2B5-6D7C8DD248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34802" y="2959458"/>
            <a:ext cx="1670229" cy="487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334D5B0D-C774-3E81-8358-5BE9459716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6789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622606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KD Page - Title - Subtitle - 4 items of content with icon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1261ACE-ADBA-C9CB-7CF2-92B72B70F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E7B4A31-BB36-FCB4-EF24-63F48377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14" y="2050964"/>
            <a:ext cx="10749279" cy="4126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844E2FBE-9A4C-0DA1-7133-13815082D5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897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F8B0E4F-2895-5E59-79AC-58D69A5DDB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76583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2B5E5B9-45A5-B6AC-7B73-C56B3D1421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3269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9660EC13-7B1B-915D-EC7C-A0D19D182E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9955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8C0CB90-F758-28BC-CEB2-B483CD91518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755226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D6F321-2EEC-F151-F544-351D3A9893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88801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8DFDA4D-1F6B-2361-5AE0-9593B7180C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22375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AEE6707-DF44-D68D-C01C-51DE5F1F14B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4059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120EE5-C748-2955-5BE6-59830BCCF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8" y="430246"/>
            <a:ext cx="6857116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329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301134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5A234-3F4D-B788-95DF-29D34A0468C2}"/>
              </a:ext>
            </a:extLst>
          </p:cNvPr>
          <p:cNvCxnSpPr>
            <a:cxnSpLocks/>
          </p:cNvCxnSpPr>
          <p:nvPr userDrawn="1"/>
        </p:nvCxnSpPr>
        <p:spPr>
          <a:xfrm>
            <a:off x="6107715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87194-A036-A3C3-1708-7F7CD76819C9}"/>
              </a:ext>
            </a:extLst>
          </p:cNvPr>
          <p:cNvCxnSpPr>
            <a:cxnSpLocks/>
          </p:cNvCxnSpPr>
          <p:nvPr userDrawn="1"/>
        </p:nvCxnSpPr>
        <p:spPr>
          <a:xfrm>
            <a:off x="8908666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1E7DA026-85BE-43BD-EB5D-254B942A7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F0901E2-708D-8EE9-ABC2-A34917FAE0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B18CFE33-2F8D-6D0C-4301-281604EA88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E9C58B03-7A17-D758-4A39-2EE6894C53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9550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2 columns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9DCFA92-25A4-5F5C-3DB6-189E8EBE8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53517" cy="123073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5191-733A-2ED1-72A2-75E7E949F70F}"/>
              </a:ext>
            </a:extLst>
          </p:cNvPr>
          <p:cNvCxnSpPr/>
          <p:nvPr userDrawn="1"/>
        </p:nvCxnSpPr>
        <p:spPr>
          <a:xfrm>
            <a:off x="6098430" y="1932879"/>
            <a:ext cx="0" cy="411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472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54472"/>
            <a:ext cx="10735238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29719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4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EF422-533C-1A7A-DF89-E3DC0496300D}"/>
              </a:ext>
            </a:extLst>
          </p:cNvPr>
          <p:cNvCxnSpPr>
            <a:cxnSpLocks/>
          </p:cNvCxnSpPr>
          <p:nvPr/>
        </p:nvCxnSpPr>
        <p:spPr>
          <a:xfrm>
            <a:off x="6099683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839CA-7F10-C230-DB8F-7DDF4343F2EB}"/>
              </a:ext>
            </a:extLst>
          </p:cNvPr>
          <p:cNvCxnSpPr>
            <a:cxnSpLocks/>
          </p:cNvCxnSpPr>
          <p:nvPr/>
        </p:nvCxnSpPr>
        <p:spPr>
          <a:xfrm>
            <a:off x="8892602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4E634D7-F1BC-9225-99D4-E3FBA97003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54472"/>
            <a:ext cx="10735238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0377953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4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5"/>
            <a:ext cx="2254702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45726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4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68265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2"/>
            <a:ext cx="2254702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50918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4198121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21848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222251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87515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60543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B99A1B6-0836-80BE-76B9-5CD9D5F23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21848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9204982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3902C82C-2776-0598-C03F-4BC58CE73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316778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3902C82C-2776-0598-C03F-4BC58CE73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0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668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with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2205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with vertical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B7C442-199D-7FC8-6C8B-C8025F7F1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84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Subhead over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774FED8-5A72-97E9-714D-D827F39DD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0527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527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6AE4C9-6378-AF9C-14DB-817D48F29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84176"/>
            <a:ext cx="5074920" cy="421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B03E639-01AD-395A-7989-9C2D03A89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29" y="2084176"/>
            <a:ext cx="5074920" cy="421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794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DDA32A-E421-6597-E57C-42F4843336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09110"/>
            <a:ext cx="10727703" cy="44857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901D2-4A72-736D-2513-C72F2174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6522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KD Page - Title - Subtitle - 5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DDA32A-E421-6597-E57C-42F4843336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09110"/>
            <a:ext cx="10727703" cy="44857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C08F49-D2B4-83E0-4BEA-84189ACD244B}"/>
              </a:ext>
            </a:extLst>
          </p:cNvPr>
          <p:cNvCxnSpPr>
            <a:cxnSpLocks/>
          </p:cNvCxnSpPr>
          <p:nvPr userDrawn="1"/>
        </p:nvCxnSpPr>
        <p:spPr>
          <a:xfrm>
            <a:off x="2734408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E7ACAB-68E4-C38D-90AF-79549346CFA5}"/>
              </a:ext>
            </a:extLst>
          </p:cNvPr>
          <p:cNvCxnSpPr>
            <a:cxnSpLocks/>
          </p:cNvCxnSpPr>
          <p:nvPr userDrawn="1"/>
        </p:nvCxnSpPr>
        <p:spPr>
          <a:xfrm>
            <a:off x="4977094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E8745-5B59-C83B-5968-9B2E0EB523C3}"/>
              </a:ext>
            </a:extLst>
          </p:cNvPr>
          <p:cNvCxnSpPr>
            <a:cxnSpLocks/>
          </p:cNvCxnSpPr>
          <p:nvPr userDrawn="1"/>
        </p:nvCxnSpPr>
        <p:spPr>
          <a:xfrm>
            <a:off x="7229406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DA6C6-45D3-2428-5739-5AB476C694CE}"/>
              </a:ext>
            </a:extLst>
          </p:cNvPr>
          <p:cNvCxnSpPr>
            <a:cxnSpLocks/>
          </p:cNvCxnSpPr>
          <p:nvPr userDrawn="1"/>
        </p:nvCxnSpPr>
        <p:spPr>
          <a:xfrm>
            <a:off x="9472092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2CAF77B-5606-2F4B-22A5-9D71BAA8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2594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KD Page - Title - 8 Box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1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1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7987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54019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8099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74767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95516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95516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39556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0E8D19-7D60-213A-D069-987F3A6C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2040438"/>
            <a:ext cx="5143645" cy="250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77417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7417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9866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243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9866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243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89319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KD Page - Title - Two Subsets of Boxes of Content +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2" y="2500670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2" y="4277809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07044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07044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28228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28228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73272" y="2500670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73272" y="4277809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4127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0E8D19-7D60-213A-D069-987F3A6C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2033745"/>
            <a:ext cx="5143645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2D8D20-0F43-0BE8-32E0-6E1750CCFB4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40004" y="2033745"/>
            <a:ext cx="5163268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22825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22825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35140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200186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35140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00186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947582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KD Page - Title - Blue box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1577118"/>
            <a:ext cx="2170522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DD20D9A-FCD6-141B-B181-46EEC63282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4751" y="1577118"/>
            <a:ext cx="3354994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body text here. Click to edit Master body text.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7475" y="1577118"/>
            <a:ext cx="2815797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043843"/>
            <a:ext cx="2825097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043843"/>
            <a:ext cx="2433205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right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450" y="3043843"/>
            <a:ext cx="3122662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Click </a:t>
            </a:r>
            <a:br>
              <a:rPr lang="en-US" dirty="0"/>
            </a:br>
            <a:r>
              <a:rPr lang="en-US" dirty="0"/>
              <a:t>to add text.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7562" y="3043843"/>
            <a:ext cx="2125711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1577118"/>
            <a:ext cx="2170521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B3015DDF-597F-616A-6C16-CE1EA7C777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8249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28770" y="4517457"/>
            <a:ext cx="2754656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72280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60497" y="4521917"/>
            <a:ext cx="3542775" cy="1388327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 text here.</a:t>
            </a:r>
          </a:p>
        </p:txBody>
      </p:sp>
    </p:spTree>
    <p:extLst>
      <p:ext uri="{BB962C8B-B14F-4D97-AF65-F5344CB8AC3E}">
        <p14:creationId xmlns:p14="http://schemas.microsoft.com/office/powerpoint/2010/main" val="26115521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KD Page - Title - Blue Boxes of Content -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2109049"/>
            <a:ext cx="2921690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6321" y="2109049"/>
            <a:ext cx="3256952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right here to </a:t>
            </a:r>
            <a:br>
              <a:rPr lang="en-US" dirty="0"/>
            </a:br>
            <a:r>
              <a:rPr lang="en-US" dirty="0"/>
              <a:t>edit Master body text. 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278061"/>
            <a:ext cx="2825097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278061"/>
            <a:ext cx="2512655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4898" y="3278061"/>
            <a:ext cx="2961021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5366" y="3278061"/>
            <a:ext cx="2207907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Add Master body text.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2109049"/>
            <a:ext cx="2170521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5434" y="4442613"/>
            <a:ext cx="3811712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9065" y="4447073"/>
            <a:ext cx="2544207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text.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323" y="4447073"/>
            <a:ext cx="4240192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body.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8F8D29EA-6FB8-75FD-41D4-466ADC1CC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280" y="2109049"/>
            <a:ext cx="2181949" cy="1095548"/>
          </a:xfrm>
          <a:prstGeom prst="roundRect">
            <a:avLst>
              <a:gd name="adj" fmla="val 393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</p:spTree>
    <p:extLst>
      <p:ext uri="{BB962C8B-B14F-4D97-AF65-F5344CB8AC3E}">
        <p14:creationId xmlns:p14="http://schemas.microsoft.com/office/powerpoint/2010/main" val="37172828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KD Page - Title - 3 &quot;From this to this&quot; - stacked vertically - icon arrow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98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98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67FBFE9-DABC-33B8-6396-75F7CB76AD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86920" y="2287870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379F9A8-62B3-4E55-45D9-CFC8FBC858C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286920" y="3625781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F7A67E3-57F1-99AC-2E9D-F89AE44A223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86920" y="4992568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7E7ABC-F0B7-06F4-3F6C-97F544F4C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6684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KD Page - Title - 3 &quot;From this to this&quot; - stacked vertically + icon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6" name="Picture 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A70A12D3-B4D0-FF7B-70F0-E445D5567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340" y="2261512"/>
            <a:ext cx="777455" cy="777455"/>
          </a:xfrm>
          <a:prstGeom prst="rect">
            <a:avLst/>
          </a:prstGeom>
        </p:spPr>
      </p:pic>
      <p:pic>
        <p:nvPicPr>
          <p:cNvPr id="25" name="Picture 24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6C29F555-F8F9-18E6-80E0-4E760A76D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340" y="3598760"/>
            <a:ext cx="777455" cy="777455"/>
          </a:xfrm>
          <a:prstGeom prst="rect">
            <a:avLst/>
          </a:prstGeom>
        </p:spPr>
      </p:pic>
      <p:pic>
        <p:nvPicPr>
          <p:cNvPr id="26" name="Picture 2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EED6DE5E-B16A-AB96-1780-00031AAA4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340" y="4947530"/>
            <a:ext cx="777455" cy="777455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98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98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31137-DAB8-15CB-BC3E-1EEF0A141C48}"/>
              </a:ext>
            </a:extLst>
          </p:cNvPr>
          <p:cNvCxnSpPr>
            <a:cxnSpLocks/>
          </p:cNvCxnSpPr>
          <p:nvPr userDrawn="1"/>
        </p:nvCxnSpPr>
        <p:spPr>
          <a:xfrm>
            <a:off x="733271" y="3322877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66B1C-6369-C14A-E616-E27957F41406}"/>
              </a:ext>
            </a:extLst>
          </p:cNvPr>
          <p:cNvCxnSpPr>
            <a:cxnSpLocks/>
          </p:cNvCxnSpPr>
          <p:nvPr userDrawn="1"/>
        </p:nvCxnSpPr>
        <p:spPr>
          <a:xfrm>
            <a:off x="733271" y="4686373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6F2F6B6-4991-8D2E-E6E2-EA0F2BDC6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21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KD Page - Title - 3 &quot;From this to this&quot; - stacked vertically - 2 Color -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D1E1B3-BB6E-1D87-E25C-659F1F957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1733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KD Page - Title - 3 &quot;From this to this&quot; - stacked vertically - 2 Color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23F41DC-283A-569E-65D9-4075B024F4B2}"/>
              </a:ext>
            </a:extLst>
          </p:cNvPr>
          <p:cNvSpPr/>
          <p:nvPr userDrawn="1"/>
        </p:nvSpPr>
        <p:spPr>
          <a:xfrm>
            <a:off x="4876801" y="2497412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CDCC97C-D3A9-8B20-9856-086ABA5D49C2}"/>
              </a:ext>
            </a:extLst>
          </p:cNvPr>
          <p:cNvSpPr/>
          <p:nvPr userDrawn="1"/>
        </p:nvSpPr>
        <p:spPr>
          <a:xfrm>
            <a:off x="4876801" y="3795078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6F2E27B-34B8-B4E0-4EC3-5298FF555CC9}"/>
              </a:ext>
            </a:extLst>
          </p:cNvPr>
          <p:cNvSpPr/>
          <p:nvPr userDrawn="1"/>
        </p:nvSpPr>
        <p:spPr>
          <a:xfrm>
            <a:off x="4876801" y="5131509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4D64FB-911C-788F-C094-AA71D016D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2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Subhead over 2 Column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774FED8-5A72-97E9-714D-D827F39DD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098EF-6016-B758-BBFC-F49A73E5EBB5}"/>
              </a:ext>
            </a:extLst>
          </p:cNvPr>
          <p:cNvCxnSpPr/>
          <p:nvPr userDrawn="1"/>
        </p:nvCxnSpPr>
        <p:spPr>
          <a:xfrm>
            <a:off x="6122894" y="1932879"/>
            <a:ext cx="0" cy="411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33479C0-DE60-0F97-07F0-B63CE7B5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84176"/>
            <a:ext cx="5074920" cy="421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5BA6704-929A-E70D-342F-8D17F9357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29" y="2084176"/>
            <a:ext cx="5074920" cy="421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0490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KD Page - Title - Tabl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1AA48F-7F9D-6565-90C3-27C1FC10E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C2F497C-5D00-8999-5307-C2AEE280A88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58826" y="2423776"/>
            <a:ext cx="5904731" cy="34235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282BB9-93F3-FB07-8692-4306C26D4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2909" y="2423776"/>
            <a:ext cx="4550016" cy="342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9166077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KD Page - Title - With Sample Table -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E6E2444-2A6E-3FA4-08B5-81A4E50B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9882" y="2443026"/>
            <a:ext cx="4563390" cy="342324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ECDC394-EF10-C7E3-FBCD-60BC1E5739E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88941891"/>
              </p:ext>
            </p:extLst>
          </p:nvPr>
        </p:nvGraphicFramePr>
        <p:xfrm>
          <a:off x="739177" y="2423776"/>
          <a:ext cx="5850810" cy="342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70">
                  <a:extLst>
                    <a:ext uri="{9D8B030D-6E8A-4147-A177-3AD203B41FA5}">
                      <a16:colId xmlns:a16="http://schemas.microsoft.com/office/drawing/2014/main" val="245934004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2545507083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1314422938"/>
                    </a:ext>
                  </a:extLst>
                </a:gridCol>
              </a:tblGrid>
              <a:tr h="56401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1810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6255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9391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352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4959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26200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0AE528-6F14-BA8A-3744-A7EEB157AC0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329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KD Page - Title - Ch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E0D929C-B131-52BF-B0A6-BBF5D49CBE9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8827" y="2416967"/>
            <a:ext cx="5799628" cy="35061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D38D5C-7B13-4B91-CE51-5924B2E8C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99363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BC15C1-6B29-BC4E-6014-35330F1020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5996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KD Page - Title - Smart 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59792A73-2921-CBA6-EFA2-7FE108571A22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758824" y="2423776"/>
            <a:ext cx="5831162" cy="3493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1822C9-F312-1DE3-85DD-1BA40B93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2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EA8232-F6B7-0FE4-F2B0-961A3FC64D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0648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KD P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708378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KD_BackgroundPage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351292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KD Page - Thank you slide - EN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257FE98B-E6DD-9239-9B45-800C6D737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823" y="636109"/>
            <a:ext cx="3758702" cy="546885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3ADB07B-7907-C346-533A-D040ACFAC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B284B8-8BA5-DF17-83F3-A2FBB881CE4E}"/>
              </a:ext>
            </a:extLst>
          </p:cNvPr>
          <p:cNvCxnSpPr>
            <a:cxnSpLocks/>
          </p:cNvCxnSpPr>
          <p:nvPr userDrawn="1"/>
        </p:nvCxnSpPr>
        <p:spPr>
          <a:xfrm>
            <a:off x="762000" y="2854431"/>
            <a:ext cx="61632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F18CBC3-BCC4-6575-8D6C-E6A071FEB8B7}"/>
              </a:ext>
            </a:extLst>
          </p:cNvPr>
          <p:cNvGrpSpPr/>
          <p:nvPr userDrawn="1"/>
        </p:nvGrpSpPr>
        <p:grpSpPr>
          <a:xfrm>
            <a:off x="802640" y="4467711"/>
            <a:ext cx="1109247" cy="1454347"/>
            <a:chOff x="802640" y="4467711"/>
            <a:chExt cx="1109247" cy="14543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ED216B-AC6D-96D1-3025-A5E1E7AA8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8" t="16419" r="80942" b="32168"/>
            <a:stretch>
              <a:fillRect/>
            </a:stretch>
          </p:blipFill>
          <p:spPr>
            <a:xfrm>
              <a:off x="802640" y="4467711"/>
              <a:ext cx="1109247" cy="107869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E3D14A-A180-540D-437C-952182473A48}"/>
                </a:ext>
              </a:extLst>
            </p:cNvPr>
            <p:cNvSpPr txBox="1"/>
            <p:nvPr userDrawn="1"/>
          </p:nvSpPr>
          <p:spPr>
            <a:xfrm>
              <a:off x="802640" y="5614281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App Store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EA7EA2-7206-6893-5A66-3471D8C4C293}"/>
              </a:ext>
            </a:extLst>
          </p:cNvPr>
          <p:cNvGrpSpPr/>
          <p:nvPr userDrawn="1"/>
        </p:nvGrpSpPr>
        <p:grpSpPr>
          <a:xfrm>
            <a:off x="3140320" y="4443027"/>
            <a:ext cx="1134220" cy="1472892"/>
            <a:chOff x="3055087" y="4443027"/>
            <a:chExt cx="1134220" cy="14728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E75B39-AD40-F981-446D-5091504A6E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81" t="15408" r="39971" b="32002"/>
            <a:stretch>
              <a:fillRect/>
            </a:stretch>
          </p:blipFill>
          <p:spPr>
            <a:xfrm>
              <a:off x="3055087" y="4443027"/>
              <a:ext cx="1134220" cy="110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9A88CE-FB33-C97B-A655-08D03D030E91}"/>
                </a:ext>
              </a:extLst>
            </p:cNvPr>
            <p:cNvSpPr txBox="1"/>
            <p:nvPr userDrawn="1"/>
          </p:nvSpPr>
          <p:spPr>
            <a:xfrm>
              <a:off x="3055087" y="5608142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Google Play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FDA510-42F8-3204-E8AB-8220BEDDDDDE}"/>
              </a:ext>
            </a:extLst>
          </p:cNvPr>
          <p:cNvGrpSpPr/>
          <p:nvPr userDrawn="1"/>
        </p:nvGrpSpPr>
        <p:grpSpPr>
          <a:xfrm>
            <a:off x="5502972" y="4416910"/>
            <a:ext cx="1161609" cy="1499009"/>
            <a:chOff x="5255172" y="4416910"/>
            <a:chExt cx="1161609" cy="149900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807F65E-C1AE-BD93-5D0D-A0CFE0D311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97" t="14247" r="1738" b="30550"/>
            <a:stretch>
              <a:fillRect/>
            </a:stretch>
          </p:blipFill>
          <p:spPr>
            <a:xfrm>
              <a:off x="5255172" y="4416910"/>
              <a:ext cx="1161609" cy="11582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BB44F2-90AF-89B1-E74C-9D467CCF7317}"/>
                </a:ext>
              </a:extLst>
            </p:cNvPr>
            <p:cNvSpPr txBox="1"/>
            <p:nvPr userDrawn="1"/>
          </p:nvSpPr>
          <p:spPr>
            <a:xfrm>
              <a:off x="5255172" y="5608142"/>
              <a:ext cx="1161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Follow Us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F9F847C-74AB-9CED-912D-1DA72D963F5C}"/>
              </a:ext>
            </a:extLst>
          </p:cNvPr>
          <p:cNvSpPr txBox="1"/>
          <p:nvPr userDrawn="1"/>
        </p:nvSpPr>
        <p:spPr>
          <a:xfrm>
            <a:off x="760432" y="3107899"/>
            <a:ext cx="6582810" cy="9941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Available 24 hours a day, 7 days a week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Online: </a:t>
            </a:r>
            <a:r>
              <a:rPr lang="en-US" sz="2100" b="0" i="0" dirty="0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guidanceresources.com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Mobile App: </a:t>
            </a:r>
            <a:r>
              <a:rPr lang="en-US" sz="2100" b="0" i="0" dirty="0" err="1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</a:rPr>
              <a:t>GuidanceNow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9AEA0F-7D57-FEE2-8E62-B26B5D0B2FD6}"/>
              </a:ext>
            </a:extLst>
          </p:cNvPr>
          <p:cNvSpPr txBox="1">
            <a:spLocks/>
          </p:cNvSpPr>
          <p:nvPr userDrawn="1"/>
        </p:nvSpPr>
        <p:spPr>
          <a:xfrm>
            <a:off x="774430" y="502063"/>
            <a:ext cx="7434904" cy="830833"/>
          </a:xfrm>
          <a:prstGeom prst="rect">
            <a:avLst/>
          </a:prstGeom>
        </p:spPr>
        <p:txBody>
          <a:bodyPr lIns="0" tIns="0" rIns="0" bIns="0" anchor="t"/>
          <a:lstStyle>
            <a:lvl1pPr algn="l" defTabSz="6096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Attending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8590A-D93F-5BE7-C3CE-5730F676480B}"/>
              </a:ext>
            </a:extLst>
          </p:cNvPr>
          <p:cNvSpPr txBox="1"/>
          <p:nvPr userDrawn="1"/>
        </p:nvSpPr>
        <p:spPr>
          <a:xfrm>
            <a:off x="760432" y="1325766"/>
            <a:ext cx="6582810" cy="13619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50" b="0" i="0" dirty="0">
                <a:solidFill>
                  <a:srgbClr val="00467E"/>
                </a:solidFill>
                <a:latin typeface="+mn-lt"/>
              </a:rPr>
              <a:t>We are a single source for confidential support, expert information, and valuable resources when you need them most. </a:t>
            </a:r>
          </a:p>
        </p:txBody>
      </p:sp>
    </p:spTree>
    <p:extLst>
      <p:ext uri="{BB962C8B-B14F-4D97-AF65-F5344CB8AC3E}">
        <p14:creationId xmlns:p14="http://schemas.microsoft.com/office/powerpoint/2010/main" val="33985663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T Page - Blank with logo and 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9092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786026"/>
            <a:ext cx="4493980" cy="42724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D8060-1F61-9A93-BFCF-ADAB1C2C89C3}"/>
              </a:ext>
            </a:extLst>
          </p:cNvPr>
          <p:cNvSpPr txBox="1"/>
          <p:nvPr userDrawn="1"/>
        </p:nvSpPr>
        <p:spPr>
          <a:xfrm>
            <a:off x="762000" y="343269"/>
            <a:ext cx="10741272" cy="820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33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14728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CEA846DB-13E7-C8C9-2CF0-1C51BE66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365126"/>
            <a:ext cx="10673644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92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Horizontal - with &quot;Presented by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B64-CF28-B09D-8E01-282CDB39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4757004"/>
            <a:ext cx="10766091" cy="1004806"/>
          </a:xfrm>
          <a:prstGeom prst="rect">
            <a:avLst/>
          </a:prstGeom>
        </p:spPr>
        <p:txBody>
          <a:bodyPr l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8A597B0D-1477-E013-30BE-9C9182FA7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4800" y="642551"/>
            <a:ext cx="6117890" cy="4014116"/>
          </a:xfrm>
          <a:prstGeom prst="roundRect">
            <a:avLst>
              <a:gd name="adj" fmla="val 7548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93C22-AFEB-F7AE-194C-A55F8DF50312}"/>
              </a:ext>
            </a:extLst>
          </p:cNvPr>
          <p:cNvSpPr txBox="1"/>
          <p:nvPr userDrawn="1"/>
        </p:nvSpPr>
        <p:spPr>
          <a:xfrm>
            <a:off x="736600" y="5805821"/>
            <a:ext cx="4528903" cy="32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0" b="0" i="0" dirty="0">
                <a:latin typeface="Aptos Light" panose="020B0004020202020204" pitchFamily="34" charset="0"/>
              </a:rPr>
              <a:t>Presented by ComPsych® Corporation</a:t>
            </a:r>
          </a:p>
        </p:txBody>
      </p:sp>
    </p:spTree>
    <p:extLst>
      <p:ext uri="{BB962C8B-B14F-4D97-AF65-F5344CB8AC3E}">
        <p14:creationId xmlns:p14="http://schemas.microsoft.com/office/powerpoint/2010/main" val="72641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Two Containers with subhead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3E06DE-5330-49ED-E7A7-8FE7D0B98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31EDD3CB-5AD8-2A8F-2B62-4C76748F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448EBB-8443-13FE-F598-EE94C3F4F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304" y="1864918"/>
            <a:ext cx="5229665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0241D8-E296-7495-E5C4-A0CC2B0DD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5034" y="1864918"/>
            <a:ext cx="5241658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E4A932-0EF7-D8CC-607A-84FE0586B2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8793" y="2210733"/>
            <a:ext cx="4573551" cy="314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6AC594-31DD-C478-B5F7-1999EEC902E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578028" y="2210733"/>
            <a:ext cx="4584039" cy="314103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8774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1F82B4-52A0-2159-815E-3460C5FB4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E339B75-909D-C3D9-6E0E-7BAFD39CC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764881"/>
            <a:ext cx="10743770" cy="42856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7589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185443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Title - Subhea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FD30642-E83F-9115-85E7-E4695BEE1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125" y="2032896"/>
            <a:ext cx="10764890" cy="319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67" b="1" i="0" spc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DCF8433-3D96-F468-D169-08A57835B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8626"/>
            <a:ext cx="10753517" cy="132609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35DF1EE-C50D-6C0C-CD4F-C97A9FE327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1" y="2479577"/>
            <a:ext cx="10764511" cy="35499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237844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Text + Image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88459"/>
            <a:ext cx="6054972" cy="426999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35542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828665"/>
            <a:ext cx="4493980" cy="42297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18302975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Image/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35542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9292" y="1796719"/>
            <a:ext cx="4493980" cy="4261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15922889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T Page - Title - Image/Right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4D7C149D-12CB-322A-A67D-F6DBFAFE0D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1124" y="1807172"/>
            <a:ext cx="6312147" cy="425128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B4D176-7260-9517-664D-9B7E43087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5B379B-D8B5-0882-B490-871552D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836909"/>
            <a:ext cx="4025266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667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2650-6377-99BB-3CFF-988CBB67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125" y="2285448"/>
            <a:ext cx="4025900" cy="3773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4572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1628641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D9DCFA92-25A4-5F5C-3DB6-189E8EBE8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53517" cy="123073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19155766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2 columns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D9DCFA92-25A4-5F5C-3DB6-189E8EBE8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53517" cy="123073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5191-733A-2ED1-72A2-75E7E949F70F}"/>
              </a:ext>
            </a:extLst>
          </p:cNvPr>
          <p:cNvCxnSpPr/>
          <p:nvPr userDrawn="1"/>
        </p:nvCxnSpPr>
        <p:spPr>
          <a:xfrm>
            <a:off x="6098430" y="1932879"/>
            <a:ext cx="0" cy="411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151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Subhead over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F97DA-9BF2-B0F2-A584-EA22D5355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993" y="200416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26087-005C-E6BF-1162-0F6A53E67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774" y="200416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E774FED8-5A72-97E9-714D-D827F39DD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993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993" y="2508397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8397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13187236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Subhead over 2 Column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774FED8-5A72-97E9-714D-D827F39DD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99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098EF-6016-B758-BBFC-F49A73E5EBB5}"/>
              </a:ext>
            </a:extLst>
          </p:cNvPr>
          <p:cNvCxnSpPr>
            <a:cxnSpLocks/>
          </p:cNvCxnSpPr>
          <p:nvPr userDrawn="1"/>
        </p:nvCxnSpPr>
        <p:spPr>
          <a:xfrm>
            <a:off x="6122894" y="1960589"/>
            <a:ext cx="0" cy="40519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E27F7A-DE6B-49F6-14DF-24A3B3A3E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993" y="200416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9F09CD-72E4-97FD-7E5A-59603B56D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774" y="2004167"/>
            <a:ext cx="5074920" cy="4929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7240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T Page - Title - Two Containers with subhead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1EDD3CB-5AD8-2A8F-2B62-4C76748F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53517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448EBB-8443-13FE-F598-EE94C3F4F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304" y="1864918"/>
            <a:ext cx="5229665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0241D8-E296-7495-E5C4-A0CC2B0DD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5034" y="1864918"/>
            <a:ext cx="5241658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E4A932-0EF7-D8CC-607A-84FE0586B2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8793" y="2210733"/>
            <a:ext cx="4573551" cy="314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6AC594-31DD-C478-B5F7-1999EEC902E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578028" y="2210733"/>
            <a:ext cx="4584039" cy="314103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42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10945076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of Content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47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DBE653-CC34-A8ED-50C6-BD8942200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DF5A692-D395-BF74-898F-B4C2CAE43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4011B7-AA69-C93C-1A4A-6502F357E0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DE1C34-BFB7-CA80-4FBD-F60755011F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4348564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25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ADB89-AB14-0A98-EE85-0A3FC48B7F65}"/>
              </a:ext>
            </a:extLst>
          </p:cNvPr>
          <p:cNvCxnSpPr>
            <a:cxnSpLocks/>
          </p:cNvCxnSpPr>
          <p:nvPr userDrawn="1"/>
        </p:nvCxnSpPr>
        <p:spPr>
          <a:xfrm>
            <a:off x="720235" y="391819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1522894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of Stack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18585649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1B1DE-CD09-104D-327B-1F2C923F1048}"/>
              </a:ext>
            </a:extLst>
          </p:cNvPr>
          <p:cNvCxnSpPr>
            <a:cxnSpLocks/>
          </p:cNvCxnSpPr>
          <p:nvPr userDrawn="1"/>
        </p:nvCxnSpPr>
        <p:spPr>
          <a:xfrm>
            <a:off x="720235" y="3824785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099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3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0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81528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3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52079" y="2866936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0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52079" y="410990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408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4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812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811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811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0811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811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597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4 Item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30812" y="2633020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812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811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30812" y="3705864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811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30812" y="4738267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0811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811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2968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5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812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811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811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0811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811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0811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6219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5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8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30812" y="2433022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812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811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30812" y="3270973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811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0811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811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F6376-25C5-102C-0871-70B48DD9527E}"/>
              </a:ext>
            </a:extLst>
          </p:cNvPr>
          <p:cNvCxnSpPr>
            <a:cxnSpLocks/>
          </p:cNvCxnSpPr>
          <p:nvPr userDrawn="1"/>
        </p:nvCxnSpPr>
        <p:spPr>
          <a:xfrm>
            <a:off x="730812" y="4110946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9BBF64-28B2-0677-1585-29AF4ECB4A7A}"/>
              </a:ext>
            </a:extLst>
          </p:cNvPr>
          <p:cNvCxnSpPr>
            <a:cxnSpLocks/>
          </p:cNvCxnSpPr>
          <p:nvPr userDrawn="1"/>
        </p:nvCxnSpPr>
        <p:spPr>
          <a:xfrm>
            <a:off x="730812" y="4940285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0811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93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ADB89-AB14-0A98-EE85-0A3FC48B7F65}"/>
              </a:ext>
            </a:extLst>
          </p:cNvPr>
          <p:cNvCxnSpPr>
            <a:cxnSpLocks/>
          </p:cNvCxnSpPr>
          <p:nvPr userDrawn="1"/>
        </p:nvCxnSpPr>
        <p:spPr>
          <a:xfrm>
            <a:off x="720235" y="391819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9900198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6 Items of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A2036E-43E1-E09E-0BDC-C21CB8EC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0246"/>
            <a:ext cx="10741272" cy="69230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1826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6 items of Content - Stacked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A2036E-43E1-E09E-0BDC-C21CB8EC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0246"/>
            <a:ext cx="10741272" cy="69230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514DDF-0BFE-4D1E-4CD2-FC3D3C683A3D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17099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66C32E-929B-97A4-C415-038783A5266E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978215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AECBE1-10EF-F7F5-6454-7A2CC8F80389}"/>
              </a:ext>
            </a:extLst>
          </p:cNvPr>
          <p:cNvCxnSpPr>
            <a:cxnSpLocks/>
          </p:cNvCxnSpPr>
          <p:nvPr userDrawn="1"/>
        </p:nvCxnSpPr>
        <p:spPr>
          <a:xfrm>
            <a:off x="5571651" y="3785433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7A734-071B-860D-E67C-C7A634D33D4F}"/>
              </a:ext>
            </a:extLst>
          </p:cNvPr>
          <p:cNvCxnSpPr>
            <a:cxnSpLocks/>
          </p:cNvCxnSpPr>
          <p:nvPr userDrawn="1"/>
        </p:nvCxnSpPr>
        <p:spPr>
          <a:xfrm>
            <a:off x="5571651" y="4592650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E4614-D639-5858-DC94-8A1F945ED072}"/>
              </a:ext>
            </a:extLst>
          </p:cNvPr>
          <p:cNvCxnSpPr>
            <a:cxnSpLocks/>
          </p:cNvCxnSpPr>
          <p:nvPr userDrawn="1"/>
        </p:nvCxnSpPr>
        <p:spPr>
          <a:xfrm>
            <a:off x="5571651" y="539986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422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2 Columns -  Block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800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1450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2 Columns Blocks of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4765A-B1F0-855B-654E-214E7A9AC63B}"/>
              </a:ext>
            </a:extLst>
          </p:cNvPr>
          <p:cNvCxnSpPr>
            <a:cxnSpLocks/>
          </p:cNvCxnSpPr>
          <p:nvPr userDrawn="1"/>
        </p:nvCxnSpPr>
        <p:spPr>
          <a:xfrm>
            <a:off x="5585683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BBD6B-D1A5-92F7-A7C2-094D0F8DB700}"/>
              </a:ext>
            </a:extLst>
          </p:cNvPr>
          <p:cNvCxnSpPr>
            <a:cxnSpLocks/>
          </p:cNvCxnSpPr>
          <p:nvPr userDrawn="1"/>
        </p:nvCxnSpPr>
        <p:spPr>
          <a:xfrm>
            <a:off x="8618904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9C5E9D-2293-16F9-39E0-2F75BCC528AF}"/>
              </a:ext>
            </a:extLst>
          </p:cNvPr>
          <p:cNvCxnSpPr>
            <a:cxnSpLocks/>
          </p:cNvCxnSpPr>
          <p:nvPr userDrawn="1"/>
        </p:nvCxnSpPr>
        <p:spPr>
          <a:xfrm>
            <a:off x="5585683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859E15-E63F-56CA-2045-29982ED6EA14}"/>
              </a:ext>
            </a:extLst>
          </p:cNvPr>
          <p:cNvCxnSpPr>
            <a:cxnSpLocks/>
          </p:cNvCxnSpPr>
          <p:nvPr userDrawn="1"/>
        </p:nvCxnSpPr>
        <p:spPr>
          <a:xfrm>
            <a:off x="8618904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0674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4 Boxes of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A1EF8C1-A10A-755E-14CB-C70882A2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92356"/>
            <a:ext cx="5143645" cy="2565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62926"/>
            <a:ext cx="1765972" cy="257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62925"/>
            <a:ext cx="1765972" cy="2573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452649"/>
            <a:ext cx="1765972" cy="2544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452648"/>
            <a:ext cx="1765972" cy="2544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615971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4 Boxes of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03104"/>
            <a:ext cx="1765972" cy="492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03103"/>
            <a:ext cx="1765972" cy="492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392826"/>
            <a:ext cx="1765972" cy="4868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392826"/>
            <a:ext cx="1765972" cy="48682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B47648-E7E0-FB30-2E73-FAA15786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92356"/>
            <a:ext cx="5143645" cy="2565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0729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Picture - Subtitle - 3 items with title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273" y="2676816"/>
            <a:ext cx="2295144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C5525D05-9FD9-20FA-9E58-CC537DB64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11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64008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23F1EE7-1306-DF6A-2289-0C2F3816C2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587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8811F8-C6FA-3AD1-4BCF-309C7B5B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475" y="430246"/>
            <a:ext cx="7218357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2180809"/>
            <a:ext cx="7218357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21E3C0E-3334-A13B-61AE-B7E098939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866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BDA435C-72B5-D277-E5C8-A666E96D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546100"/>
            <a:ext cx="3301408" cy="5512349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D2CD4D4F-2D86-886B-78AC-4A80BA567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2788" y="2979765"/>
            <a:ext cx="1670229" cy="20619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2C8A9EE-A5C0-4222-1FA5-85EBC3E5E6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237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675878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Picture - Subtitle - 3 items with icon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818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BDA435C-72B5-D277-E5C8-A666E96D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6" y="430245"/>
            <a:ext cx="3287375" cy="5628204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8811F8-C6FA-3AD1-4BCF-309C7B5B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272" y="430246"/>
            <a:ext cx="7247085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272" y="2155928"/>
            <a:ext cx="7247085" cy="45774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A56833-6036-F2EF-8A78-AD5ED18C018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1652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3FAA6DC1-5952-5DD1-3151-6B3C2868B5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10943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7E24C5-6755-28F2-270B-1161B7F06E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84320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9F07CD97-4162-E576-8C75-3B31FB5F3F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83698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333699-67FF-F087-A3FB-EC8B6CDE6A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52505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2137062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Subtitle - 4 items of content with title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2A1806E-9D1C-5DD6-8012-1EBB49CA01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9832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64008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79AB0FF2-3FC2-EBAF-3590-4457DFC9E9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251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C5BAA607-7F2B-32FD-ADE8-696FECF3CF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15413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44C7E9D8-9EBA-3F43-13EB-C9F61AF10E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50994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0246"/>
            <a:ext cx="1074127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A892EC2-80A0-4BA4-1806-67AA74B9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5" y="2195072"/>
            <a:ext cx="10738396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114C6ACE-284F-23EE-369D-3F99F5BB2F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6299" y="2959458"/>
            <a:ext cx="1670229" cy="2650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CEBD1B15-6F60-BE3C-72B4-C3A201DE8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2709" y="2959458"/>
            <a:ext cx="1670229" cy="4695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AFE71B88-C622-F91F-F2B5-6D7C8DD248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34802" y="2959458"/>
            <a:ext cx="1670229" cy="487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334D5B0D-C774-3E81-8358-5BE9459716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6789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chemeClr val="accent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127063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Subtitle - 4 items of content with icon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5810843-E0FF-0A93-0ACE-30D3DF0AE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114" y="430246"/>
            <a:ext cx="1075215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E7B4A31-BB36-FCB4-EF24-63F48377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959" y="2050964"/>
            <a:ext cx="10749279" cy="4126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844E2FBE-9A4C-0DA1-7133-13815082D5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897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F8B0E4F-2895-5E59-79AC-58D69A5DDB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76583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2B5E5B9-45A5-B6AC-7B73-C56B3D1421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3269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9660EC13-7B1B-915D-EC7C-A0D19D182E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9955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8C0CB90-F758-28BC-CEB2-B483CD91518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755226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D6F321-2EEC-F151-F544-351D3A9893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88801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8DFDA4D-1F6B-2361-5AE0-9593B7180C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22375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AEE6707-DF44-D68D-C01C-51DE5F1F14B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4059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12768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of Stack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321206229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243199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5A234-3F4D-B788-95DF-29D34A0468C2}"/>
              </a:ext>
            </a:extLst>
          </p:cNvPr>
          <p:cNvCxnSpPr>
            <a:cxnSpLocks/>
          </p:cNvCxnSpPr>
          <p:nvPr userDrawn="1"/>
        </p:nvCxnSpPr>
        <p:spPr>
          <a:xfrm>
            <a:off x="6107715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87194-A036-A3C3-1708-7F7CD76819C9}"/>
              </a:ext>
            </a:extLst>
          </p:cNvPr>
          <p:cNvCxnSpPr>
            <a:cxnSpLocks/>
          </p:cNvCxnSpPr>
          <p:nvPr userDrawn="1"/>
        </p:nvCxnSpPr>
        <p:spPr>
          <a:xfrm>
            <a:off x="8908666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7149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12907"/>
            <a:ext cx="10735238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272966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38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12907"/>
            <a:ext cx="10735238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EF422-533C-1A7A-DF89-E3DC0496300D}"/>
              </a:ext>
            </a:extLst>
          </p:cNvPr>
          <p:cNvCxnSpPr>
            <a:cxnSpLocks/>
          </p:cNvCxnSpPr>
          <p:nvPr/>
        </p:nvCxnSpPr>
        <p:spPr>
          <a:xfrm>
            <a:off x="6099683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839CA-7F10-C230-DB8F-7DDF4343F2EB}"/>
              </a:ext>
            </a:extLst>
          </p:cNvPr>
          <p:cNvCxnSpPr>
            <a:cxnSpLocks/>
          </p:cNvCxnSpPr>
          <p:nvPr/>
        </p:nvCxnSpPr>
        <p:spPr>
          <a:xfrm>
            <a:off x="8892602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9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1415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40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9865" y="3523556"/>
            <a:ext cx="2363401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94563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4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5"/>
            <a:ext cx="219965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5"/>
            <a:ext cx="2254702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920392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35242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68265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2"/>
            <a:ext cx="2254702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50918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2680842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280283"/>
            <a:ext cx="10657153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9444851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AA2FAC-48B0-D4CB-3213-86C751BE3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657153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279290"/>
            <a:ext cx="10657153" cy="448574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87515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60543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776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3902C82C-2776-0598-C03F-4BC58CE73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528117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3902C82C-2776-0598-C03F-4BC58CE73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9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2 Section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+mj-lt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+mj-lt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1B1DE-CD09-104D-327B-1F2C923F1048}"/>
              </a:ext>
            </a:extLst>
          </p:cNvPr>
          <p:cNvCxnSpPr>
            <a:cxnSpLocks/>
          </p:cNvCxnSpPr>
          <p:nvPr userDrawn="1"/>
        </p:nvCxnSpPr>
        <p:spPr>
          <a:xfrm>
            <a:off x="720235" y="3824785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664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with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50306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with vertical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6669FB6-6A23-EB0D-D3BB-67AF4F058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487" y="430246"/>
            <a:ext cx="10747985" cy="132609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52285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43395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B9B8E4-11FF-7130-AE87-3BC83C7C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27709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DDA32A-E421-6597-E57C-42F4843336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36820"/>
            <a:ext cx="1072770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701512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B9B8E4-11FF-7130-AE87-3BC83C7C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27709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C08F49-D2B4-83E0-4BEA-84189ACD244B}"/>
              </a:ext>
            </a:extLst>
          </p:cNvPr>
          <p:cNvCxnSpPr>
            <a:cxnSpLocks/>
          </p:cNvCxnSpPr>
          <p:nvPr userDrawn="1"/>
        </p:nvCxnSpPr>
        <p:spPr>
          <a:xfrm>
            <a:off x="2734408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E7ACAB-68E4-C38D-90AF-79549346CFA5}"/>
              </a:ext>
            </a:extLst>
          </p:cNvPr>
          <p:cNvCxnSpPr>
            <a:cxnSpLocks/>
          </p:cNvCxnSpPr>
          <p:nvPr userDrawn="1"/>
        </p:nvCxnSpPr>
        <p:spPr>
          <a:xfrm>
            <a:off x="4977094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E8745-5B59-C83B-5968-9B2E0EB523C3}"/>
              </a:ext>
            </a:extLst>
          </p:cNvPr>
          <p:cNvCxnSpPr>
            <a:cxnSpLocks/>
          </p:cNvCxnSpPr>
          <p:nvPr userDrawn="1"/>
        </p:nvCxnSpPr>
        <p:spPr>
          <a:xfrm>
            <a:off x="7229406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DA6C6-45D3-2428-5739-5AB476C694CE}"/>
              </a:ext>
            </a:extLst>
          </p:cNvPr>
          <p:cNvCxnSpPr>
            <a:cxnSpLocks/>
          </p:cNvCxnSpPr>
          <p:nvPr userDrawn="1"/>
        </p:nvCxnSpPr>
        <p:spPr>
          <a:xfrm>
            <a:off x="9472092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A30A95-2D19-7305-7497-AF6397FB79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817" y="2336820"/>
            <a:ext cx="1072770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35366514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8 Box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1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1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7987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54019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8099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74767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95516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95516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39556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0E8D19-7D60-213A-D069-987F3A6C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1998873"/>
            <a:ext cx="5143645" cy="250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77417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7417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9866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243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9866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243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204629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Two Subsets of Boxes of Content +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2" y="2500670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2" y="4277809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07044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07044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28228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28228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73272" y="2500670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73272" y="4277809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78C076-CAD3-656B-243C-567F9A2B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35082"/>
            <a:ext cx="1074127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22825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22825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35140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200186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35140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00186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645802-C492-6C9E-E9B1-83B62BEF2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844" y="2044251"/>
            <a:ext cx="5143645" cy="250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353A9D-A188-8365-9400-D0BB6A365F76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6334371" y="2044251"/>
            <a:ext cx="5143645" cy="250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98597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Blue box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1577118"/>
            <a:ext cx="217052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DD20D9A-FCD6-141B-B181-46EEC63282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4751" y="1577118"/>
            <a:ext cx="3354994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body text here. Click to edit Master body text.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7475" y="1577118"/>
            <a:ext cx="28157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043843"/>
            <a:ext cx="28250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043843"/>
            <a:ext cx="243320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right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450" y="3043843"/>
            <a:ext cx="312266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Click </a:t>
            </a:r>
            <a:br>
              <a:rPr lang="en-US" dirty="0"/>
            </a:br>
            <a:r>
              <a:rPr lang="en-US" dirty="0"/>
              <a:t>to add text.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7562" y="3043843"/>
            <a:ext cx="212571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1577118"/>
            <a:ext cx="217052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B3015DDF-597F-616A-6C16-CE1EA7C777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8249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28770" y="4517457"/>
            <a:ext cx="2754656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72280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60497" y="4521917"/>
            <a:ext cx="354277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 text here.</a:t>
            </a:r>
          </a:p>
        </p:txBody>
      </p:sp>
    </p:spTree>
    <p:extLst>
      <p:ext uri="{BB962C8B-B14F-4D97-AF65-F5344CB8AC3E}">
        <p14:creationId xmlns:p14="http://schemas.microsoft.com/office/powerpoint/2010/main" val="17322121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Blue Boxes of Content -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D5206C-C170-989E-B952-1CD6EAA76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380" y="430246"/>
            <a:ext cx="10697570" cy="745892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2109049"/>
            <a:ext cx="2921690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6321" y="2109049"/>
            <a:ext cx="325695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right here to </a:t>
            </a:r>
            <a:br>
              <a:rPr lang="en-US" dirty="0"/>
            </a:br>
            <a:r>
              <a:rPr lang="en-US" dirty="0"/>
              <a:t>edit Master body text. 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278061"/>
            <a:ext cx="282509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278061"/>
            <a:ext cx="2512655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4898" y="3278061"/>
            <a:ext cx="29610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5366" y="3278061"/>
            <a:ext cx="22079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Add Master body text.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2109049"/>
            <a:ext cx="21705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5434" y="4442613"/>
            <a:ext cx="381171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9065" y="4447073"/>
            <a:ext cx="25442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text.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323" y="4447073"/>
            <a:ext cx="424019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body.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8F8D29EA-6FB8-75FD-41D4-466ADC1CC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280" y="2109049"/>
            <a:ext cx="2181949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</p:spTree>
    <p:extLst>
      <p:ext uri="{BB962C8B-B14F-4D97-AF65-F5344CB8AC3E}">
        <p14:creationId xmlns:p14="http://schemas.microsoft.com/office/powerpoint/2010/main" val="8085867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icon arrow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3076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7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27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67FBFE9-DABC-33B8-6396-75F7CB76AD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86920" y="2287870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379F9A8-62B3-4E55-45D9-CFC8FBC858C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286920" y="3625781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F7A67E3-57F1-99AC-2E9D-F89AE44A223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86920" y="4992568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8197273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+ icon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3076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A70A12D3-B4D0-FF7B-70F0-E445D5567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3340" y="2261512"/>
            <a:ext cx="777455" cy="777455"/>
          </a:xfrm>
          <a:prstGeom prst="rect">
            <a:avLst/>
          </a:prstGeom>
        </p:spPr>
      </p:pic>
      <p:pic>
        <p:nvPicPr>
          <p:cNvPr id="25" name="Picture 24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6C29F555-F8F9-18E6-80E0-4E760A76D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3340" y="3598760"/>
            <a:ext cx="777455" cy="777455"/>
          </a:xfrm>
          <a:prstGeom prst="rect">
            <a:avLst/>
          </a:prstGeom>
        </p:spPr>
      </p:pic>
      <p:pic>
        <p:nvPicPr>
          <p:cNvPr id="26" name="Picture 2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EED6DE5E-B16A-AB96-1780-00031AAA4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3340" y="4947530"/>
            <a:ext cx="777455" cy="777455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7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27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31137-DAB8-15CB-BC3E-1EEF0A141C48}"/>
              </a:ext>
            </a:extLst>
          </p:cNvPr>
          <p:cNvCxnSpPr>
            <a:cxnSpLocks/>
          </p:cNvCxnSpPr>
          <p:nvPr userDrawn="1"/>
        </p:nvCxnSpPr>
        <p:spPr>
          <a:xfrm>
            <a:off x="733271" y="3322877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66B1C-6369-C14A-E616-E27957F41406}"/>
              </a:ext>
            </a:extLst>
          </p:cNvPr>
          <p:cNvCxnSpPr>
            <a:cxnSpLocks/>
          </p:cNvCxnSpPr>
          <p:nvPr userDrawn="1"/>
        </p:nvCxnSpPr>
        <p:spPr>
          <a:xfrm>
            <a:off x="733271" y="4686373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0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3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8145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45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145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473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2 Color -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3076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</p:spTree>
    <p:extLst>
      <p:ext uri="{BB962C8B-B14F-4D97-AF65-F5344CB8AC3E}">
        <p14:creationId xmlns:p14="http://schemas.microsoft.com/office/powerpoint/2010/main" val="20064576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2 Color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A07BBF8-4C7A-9579-FA49-F62F96CD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510" y="428626"/>
            <a:ext cx="10730762" cy="1326091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23F41DC-283A-569E-65D9-4075B024F4B2}"/>
              </a:ext>
            </a:extLst>
          </p:cNvPr>
          <p:cNvSpPr/>
          <p:nvPr userDrawn="1"/>
        </p:nvSpPr>
        <p:spPr>
          <a:xfrm>
            <a:off x="4876801" y="2497412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CDCC97C-D3A9-8B20-9856-086ABA5D49C2}"/>
              </a:ext>
            </a:extLst>
          </p:cNvPr>
          <p:cNvSpPr/>
          <p:nvPr userDrawn="1"/>
        </p:nvSpPr>
        <p:spPr>
          <a:xfrm>
            <a:off x="4876801" y="3795078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6F2E27B-34B8-B4E0-4EC3-5298FF555CC9}"/>
              </a:ext>
            </a:extLst>
          </p:cNvPr>
          <p:cNvSpPr/>
          <p:nvPr userDrawn="1"/>
        </p:nvSpPr>
        <p:spPr>
          <a:xfrm>
            <a:off x="4876801" y="5131509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</p:spTree>
    <p:extLst>
      <p:ext uri="{BB962C8B-B14F-4D97-AF65-F5344CB8AC3E}">
        <p14:creationId xmlns:p14="http://schemas.microsoft.com/office/powerpoint/2010/main" val="333041925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Tabl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1AA48F-7F9D-6565-90C3-27C1FC10E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C2F497C-5D00-8999-5307-C2AEE280A88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58826" y="2423776"/>
            <a:ext cx="5904731" cy="34235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282BB9-93F3-FB07-8692-4306C26D4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2909" y="2423776"/>
            <a:ext cx="4550016" cy="342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1788251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With Sample Table -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E6E2444-2A6E-3FA4-08B5-81A4E50B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9882" y="2443026"/>
            <a:ext cx="4563390" cy="342324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ECDC394-EF10-C7E3-FBCD-60BC1E5739E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88941891"/>
              </p:ext>
            </p:extLst>
          </p:nvPr>
        </p:nvGraphicFramePr>
        <p:xfrm>
          <a:off x="739177" y="2423776"/>
          <a:ext cx="5850810" cy="342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70">
                  <a:extLst>
                    <a:ext uri="{9D8B030D-6E8A-4147-A177-3AD203B41FA5}">
                      <a16:colId xmlns:a16="http://schemas.microsoft.com/office/drawing/2014/main" val="245934004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2545507083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1314422938"/>
                    </a:ext>
                  </a:extLst>
                </a:gridCol>
              </a:tblGrid>
              <a:tr h="56401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1810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6255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9391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352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4959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262008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6A2E923-BB67-47B4-0685-0E78E6B829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8957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Ch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E0D929C-B131-52BF-B0A6-BBF5D49CBE9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8827" y="2416967"/>
            <a:ext cx="5799628" cy="35061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D38D5C-7B13-4B91-CE51-5924B2E8C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99363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359C8C-E860-80F6-B110-2703A7F74B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29204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Smart 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59792A73-2921-CBA6-EFA2-7FE108571A22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758824" y="2423776"/>
            <a:ext cx="5831162" cy="3493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1822C9-F312-1DE3-85DD-1BA40B93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2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CABF28-8508-ADCA-7568-29B7FB8666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0603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HT P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0802490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ackgroundPage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Aptos Display" panose="020B0004020202020204" pitchFamily="34" charset="0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507933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HT Page - Thank you slide - EN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F3EBCA3C-9B0D-3951-F521-A500BBF81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823" y="636109"/>
            <a:ext cx="3758702" cy="546885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463C1A-919C-9487-C68E-2CEFA275E342}"/>
              </a:ext>
            </a:extLst>
          </p:cNvPr>
          <p:cNvCxnSpPr>
            <a:cxnSpLocks/>
          </p:cNvCxnSpPr>
          <p:nvPr userDrawn="1"/>
        </p:nvCxnSpPr>
        <p:spPr>
          <a:xfrm>
            <a:off x="762000" y="2854431"/>
            <a:ext cx="61632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6B63C03-0390-E9D3-FCED-F35A59571CD3}"/>
              </a:ext>
            </a:extLst>
          </p:cNvPr>
          <p:cNvGrpSpPr/>
          <p:nvPr userDrawn="1"/>
        </p:nvGrpSpPr>
        <p:grpSpPr>
          <a:xfrm>
            <a:off x="802640" y="4467711"/>
            <a:ext cx="1109247" cy="1454347"/>
            <a:chOff x="802640" y="4467711"/>
            <a:chExt cx="1109247" cy="14543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D721F7-2BB0-ACFE-FE2B-5BD18F7F9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8" t="16419" r="80942" b="32168"/>
            <a:stretch>
              <a:fillRect/>
            </a:stretch>
          </p:blipFill>
          <p:spPr>
            <a:xfrm>
              <a:off x="802640" y="4467711"/>
              <a:ext cx="1109247" cy="10786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2657D5-6F02-6610-EC5B-C03C7530EB7D}"/>
                </a:ext>
              </a:extLst>
            </p:cNvPr>
            <p:cNvSpPr txBox="1"/>
            <p:nvPr userDrawn="1"/>
          </p:nvSpPr>
          <p:spPr>
            <a:xfrm>
              <a:off x="802640" y="5614281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App Store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3FB1B5-A7AE-BE20-A309-3E1AB32EAE38}"/>
              </a:ext>
            </a:extLst>
          </p:cNvPr>
          <p:cNvGrpSpPr/>
          <p:nvPr userDrawn="1"/>
        </p:nvGrpSpPr>
        <p:grpSpPr>
          <a:xfrm>
            <a:off x="3140320" y="4443027"/>
            <a:ext cx="1134220" cy="1472892"/>
            <a:chOff x="3055087" y="4443027"/>
            <a:chExt cx="1134220" cy="14728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E4A1D9-C067-2BAB-E824-02568092D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81" t="15408" r="39971" b="32002"/>
            <a:stretch>
              <a:fillRect/>
            </a:stretch>
          </p:blipFill>
          <p:spPr>
            <a:xfrm>
              <a:off x="3055087" y="4443027"/>
              <a:ext cx="1134220" cy="11005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1F9B4A-D4A6-DF25-F7AF-22FFC51CDA67}"/>
                </a:ext>
              </a:extLst>
            </p:cNvPr>
            <p:cNvSpPr txBox="1"/>
            <p:nvPr userDrawn="1"/>
          </p:nvSpPr>
          <p:spPr>
            <a:xfrm>
              <a:off x="3055087" y="5608142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Google Play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D598E7-9DD3-81BC-1267-F8605915471E}"/>
              </a:ext>
            </a:extLst>
          </p:cNvPr>
          <p:cNvGrpSpPr/>
          <p:nvPr userDrawn="1"/>
        </p:nvGrpSpPr>
        <p:grpSpPr>
          <a:xfrm>
            <a:off x="5502972" y="4416910"/>
            <a:ext cx="1161609" cy="1499009"/>
            <a:chOff x="5255172" y="4416910"/>
            <a:chExt cx="1161609" cy="14990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67FD1C-219B-2D6F-03C2-C9E880A66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97" t="14247" r="1738" b="30550"/>
            <a:stretch>
              <a:fillRect/>
            </a:stretch>
          </p:blipFill>
          <p:spPr>
            <a:xfrm>
              <a:off x="5255172" y="4416910"/>
              <a:ext cx="1161609" cy="115824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663C05-BAE7-F9B2-22BD-89A7177CF724}"/>
                </a:ext>
              </a:extLst>
            </p:cNvPr>
            <p:cNvSpPr txBox="1"/>
            <p:nvPr userDrawn="1"/>
          </p:nvSpPr>
          <p:spPr>
            <a:xfrm>
              <a:off x="5255172" y="5608142"/>
              <a:ext cx="1161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Aptos Display" panose="020B0004020202020204" pitchFamily="34" charset="0"/>
                  <a:cs typeface="Arial" charset="0"/>
                </a:rPr>
                <a:t>Follow Us</a:t>
              </a:r>
              <a:endParaRPr lang="en-US" sz="1400" b="0" i="0" dirty="0">
                <a:latin typeface="Aptos Display" panose="020B00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159355-973A-C27F-C2BD-740EDBD9F258}"/>
              </a:ext>
            </a:extLst>
          </p:cNvPr>
          <p:cNvSpPr txBox="1"/>
          <p:nvPr userDrawn="1"/>
        </p:nvSpPr>
        <p:spPr>
          <a:xfrm>
            <a:off x="760432" y="1325766"/>
            <a:ext cx="6582810" cy="13619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50" b="0" i="0" dirty="0">
                <a:solidFill>
                  <a:srgbClr val="00467E"/>
                </a:solidFill>
                <a:latin typeface="+mn-lt"/>
              </a:rPr>
              <a:t>We are a single source for confidential support, expert information, and valuable resources when you need them most.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276B2A-1D8E-2032-AD58-88D6E8C51FB3}"/>
              </a:ext>
            </a:extLst>
          </p:cNvPr>
          <p:cNvSpPr txBox="1"/>
          <p:nvPr userDrawn="1"/>
        </p:nvSpPr>
        <p:spPr>
          <a:xfrm>
            <a:off x="760432" y="3107899"/>
            <a:ext cx="6582810" cy="9941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Available 24 hours a day, 7 days a week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Online: </a:t>
            </a:r>
            <a:r>
              <a:rPr lang="en-US" sz="2100" b="0" i="0" dirty="0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guidanceresources.com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Aptos SemiBold" panose="020B0004020202020204" pitchFamily="34" charset="0"/>
                <a:ea typeface="Arial" charset="0"/>
                <a:cs typeface="Arial" charset="0"/>
              </a:rPr>
              <a:t>Mobile App: </a:t>
            </a:r>
            <a:r>
              <a:rPr lang="en-US" sz="2100" b="0" i="0" dirty="0" err="1">
                <a:solidFill>
                  <a:prstClr val="black"/>
                </a:solidFill>
                <a:latin typeface="Aptos Light" panose="020B0004020202020204" pitchFamily="34" charset="0"/>
                <a:ea typeface="Arial" charset="0"/>
                <a:cs typeface="Arial" charset="0"/>
              </a:rPr>
              <a:t>GuidanceNow</a:t>
            </a:r>
            <a:endParaRPr lang="en-US" sz="2100" b="0" i="0" dirty="0">
              <a:solidFill>
                <a:prstClr val="black"/>
              </a:solidFill>
              <a:latin typeface="Aptos Light" panose="020B00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2578F51-FBEA-5410-AD99-BB91691DE1CE}"/>
              </a:ext>
            </a:extLst>
          </p:cNvPr>
          <p:cNvSpPr txBox="1">
            <a:spLocks/>
          </p:cNvSpPr>
          <p:nvPr userDrawn="1"/>
        </p:nvSpPr>
        <p:spPr>
          <a:xfrm>
            <a:off x="774430" y="502063"/>
            <a:ext cx="7434904" cy="830833"/>
          </a:xfrm>
          <a:prstGeom prst="rect">
            <a:avLst/>
          </a:prstGeom>
        </p:spPr>
        <p:txBody>
          <a:bodyPr lIns="0" tIns="0" rIns="0" bIns="0" anchor="t"/>
          <a:lstStyle>
            <a:lvl1pPr algn="l" defTabSz="6096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19001229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T Page - Title - Sideway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746-2743-7501-0499-0AE8E0AE1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30" y="464865"/>
            <a:ext cx="10591800" cy="11527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50C8F-F4C5-E642-DC17-BE856935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1730" y="1833222"/>
            <a:ext cx="10591799" cy="4258873"/>
          </a:xfrm>
          <a:prstGeom prst="rect">
            <a:avLst/>
          </a:prstGeom>
        </p:spPr>
        <p:txBody>
          <a:bodyPr vert="eaVert" lIns="0" tIns="0" rIns="0" bIns="0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E6906-BC51-D773-D476-64F76C81D42E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7794-8378-9A60-1E0B-6CECA46D2BF2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18EA747-3E9E-4C2D-E0BD-32BDF427E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8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3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38224" y="2866936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8145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45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38224" y="410990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145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31BC5E1-418C-FB03-46FF-56F53FBC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1136107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7883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KD Page - Title - Sideways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746-2743-7501-0499-0AE8E0AE1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30" y="464865"/>
            <a:ext cx="10591800" cy="11527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50C8F-F4C5-E642-DC17-BE856935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1730" y="1833222"/>
            <a:ext cx="10591799" cy="4258873"/>
          </a:xfrm>
          <a:prstGeom prst="rect">
            <a:avLst/>
          </a:prstGeom>
        </p:spPr>
        <p:txBody>
          <a:bodyPr vert="eaVert" lIns="0" tIns="0" rIns="0" bIns="0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E6906-BC51-D773-D476-64F76C81D42E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7794-8378-9A60-1E0B-6CECA46D2BF2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18EA747-3E9E-4C2D-E0BD-32BDF427E0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259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T Page - Partner_Title - Sideway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746-2743-7501-0499-0AE8E0AE1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30" y="464865"/>
            <a:ext cx="10591800" cy="11527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50C8F-F4C5-E642-DC17-BE856935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1730" y="1833222"/>
            <a:ext cx="10591799" cy="4258873"/>
          </a:xfrm>
          <a:prstGeom prst="rect">
            <a:avLst/>
          </a:prstGeom>
        </p:spPr>
        <p:txBody>
          <a:bodyPr vert="eaVert" lIns="0" tIns="0" rIns="0" bIns="0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E6906-BC51-D773-D476-64F76C81D42E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7794-8378-9A60-1E0B-6CECA46D2BF2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18EA747-3E9E-4C2D-E0BD-32BDF427E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D026058-8839-24FC-2508-DF0CCC3AA36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B42544-EC1F-12ED-808F-4F9C5586E05A}"/>
              </a:ext>
            </a:extLst>
          </p:cNvPr>
          <p:cNvCxnSpPr/>
          <p:nvPr userDrawn="1"/>
        </p:nvCxnSpPr>
        <p:spPr>
          <a:xfrm>
            <a:off x="2342315" y="6300579"/>
            <a:ext cx="0" cy="25415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9915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T Page - No Logo_Title - Sideway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C746-2743-7501-0499-0AE8E0AE1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30" y="464865"/>
            <a:ext cx="10591800" cy="11527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50C8F-F4C5-E642-DC17-BE856935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1730" y="1833222"/>
            <a:ext cx="10591799" cy="4258873"/>
          </a:xfrm>
          <a:prstGeom prst="rect">
            <a:avLst/>
          </a:prstGeom>
        </p:spPr>
        <p:txBody>
          <a:bodyPr vert="eaVert" lIns="0" tIns="0" rIns="0" bIns="0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E6906-BC51-D773-D476-64F76C81D42E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7794-8378-9A60-1E0B-6CECA46D2BF2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7927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T Page - Sideway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6C497-00D8-4384-A025-2CDC7289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14696"/>
          </a:xfrm>
          <a:prstGeom prst="rect">
            <a:avLst/>
          </a:prstGeom>
        </p:spPr>
        <p:txBody>
          <a:bodyPr vert="eaVert" lIns="0" rIns="0" anchor="t"/>
          <a:lstStyle>
            <a:lvl1pPr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2B7EB-A59E-C95B-FCF7-091ACBD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3005" y="365125"/>
            <a:ext cx="6140295" cy="6114696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3A46D-CF67-BE64-2035-8D5D0D6715F3}"/>
              </a:ext>
            </a:extLst>
          </p:cNvPr>
          <p:cNvSpPr txBox="1"/>
          <p:nvPr userDrawn="1"/>
        </p:nvSpPr>
        <p:spPr>
          <a:xfrm rot="5400000">
            <a:off x="-799072" y="3305978"/>
            <a:ext cx="284797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07B9D-C31A-0777-565E-8544BA582BEE}"/>
              </a:ext>
            </a:extLst>
          </p:cNvPr>
          <p:cNvSpPr txBox="1"/>
          <p:nvPr userDrawn="1"/>
        </p:nvSpPr>
        <p:spPr>
          <a:xfrm rot="5400000">
            <a:off x="24817" y="5552673"/>
            <a:ext cx="10823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1C25A-36F8-CD39-4218-9FF753DD4A3B}"/>
              </a:ext>
            </a:extLst>
          </p:cNvPr>
          <p:cNvSpPr txBox="1"/>
          <p:nvPr userDrawn="1"/>
        </p:nvSpPr>
        <p:spPr>
          <a:xfrm rot="5400000">
            <a:off x="400443" y="6246948"/>
            <a:ext cx="313267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/>
              <a:t>‹#›</a:t>
            </a:fld>
            <a:endParaRPr lang="en-US" sz="933" b="0" i="0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58147084-3A85-4138-A4D7-5A723161E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836" y="936966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07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KD Page - Sideways 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6C497-00D8-4384-A025-2CDC7289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14696"/>
          </a:xfrm>
          <a:prstGeom prst="rect">
            <a:avLst/>
          </a:prstGeom>
        </p:spPr>
        <p:txBody>
          <a:bodyPr vert="eaVert" lIns="0" rIns="0" anchor="t"/>
          <a:lstStyle>
            <a:lvl1pPr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2B7EB-A59E-C95B-FCF7-091ACBD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3005" y="365125"/>
            <a:ext cx="6140295" cy="6114696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3A46D-CF67-BE64-2035-8D5D0D6715F3}"/>
              </a:ext>
            </a:extLst>
          </p:cNvPr>
          <p:cNvSpPr txBox="1"/>
          <p:nvPr userDrawn="1"/>
        </p:nvSpPr>
        <p:spPr>
          <a:xfrm rot="5400000">
            <a:off x="-799072" y="3305978"/>
            <a:ext cx="284797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07B9D-C31A-0777-565E-8544BA582BEE}"/>
              </a:ext>
            </a:extLst>
          </p:cNvPr>
          <p:cNvSpPr txBox="1"/>
          <p:nvPr userDrawn="1"/>
        </p:nvSpPr>
        <p:spPr>
          <a:xfrm rot="5400000">
            <a:off x="24817" y="5552673"/>
            <a:ext cx="10823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1C25A-36F8-CD39-4218-9FF753DD4A3B}"/>
              </a:ext>
            </a:extLst>
          </p:cNvPr>
          <p:cNvSpPr txBox="1"/>
          <p:nvPr userDrawn="1"/>
        </p:nvSpPr>
        <p:spPr>
          <a:xfrm rot="5400000">
            <a:off x="400443" y="6246948"/>
            <a:ext cx="313267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/>
              <a:t>‹#›</a:t>
            </a:fld>
            <a:endParaRPr lang="en-US" sz="933" b="0" i="0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58147084-3A85-4138-A4D7-5A723161E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836" y="936966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2158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T Page_Partner - Sideway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6C497-00D8-4384-A025-2CDC7289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14696"/>
          </a:xfrm>
          <a:prstGeom prst="rect">
            <a:avLst/>
          </a:prstGeom>
        </p:spPr>
        <p:txBody>
          <a:bodyPr vert="eaVert" lIns="0" rIns="0" anchor="t"/>
          <a:lstStyle>
            <a:lvl1pPr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2B7EB-A59E-C95B-FCF7-091ACBD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3005" y="365125"/>
            <a:ext cx="6140295" cy="6114696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3A46D-CF67-BE64-2035-8D5D0D6715F3}"/>
              </a:ext>
            </a:extLst>
          </p:cNvPr>
          <p:cNvSpPr txBox="1"/>
          <p:nvPr userDrawn="1"/>
        </p:nvSpPr>
        <p:spPr>
          <a:xfrm rot="5400000">
            <a:off x="-1362321" y="2260027"/>
            <a:ext cx="3974472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07B9D-C31A-0777-565E-8544BA582BEE}"/>
              </a:ext>
            </a:extLst>
          </p:cNvPr>
          <p:cNvSpPr txBox="1"/>
          <p:nvPr userDrawn="1"/>
        </p:nvSpPr>
        <p:spPr>
          <a:xfrm rot="5400000">
            <a:off x="24817" y="5552673"/>
            <a:ext cx="10823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1C25A-36F8-CD39-4218-9FF753DD4A3B}"/>
              </a:ext>
            </a:extLst>
          </p:cNvPr>
          <p:cNvSpPr txBox="1"/>
          <p:nvPr userDrawn="1"/>
        </p:nvSpPr>
        <p:spPr>
          <a:xfrm rot="5400000">
            <a:off x="400443" y="6246948"/>
            <a:ext cx="313267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/>
              <a:t>‹#›</a:t>
            </a:fld>
            <a:endParaRPr lang="en-US" sz="933" b="0" i="0" dirty="0">
              <a:latin typeface="Aptos Display" panose="020B0004020202020204" pitchFamily="34" charset="0"/>
            </a:endParaRP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58147084-3A85-4138-A4D7-5A723161E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490" y="936966"/>
            <a:ext cx="1397833" cy="254151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49544B-7540-1B9B-3E96-63E140C2AA1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 rot="5400000">
            <a:off x="-131640" y="2975212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D8DDB-D31B-D260-2385-148AA41DC45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3521" y="1785596"/>
            <a:ext cx="0" cy="25415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160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T Page_No logo - Sideway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6C497-00D8-4384-A025-2CDC7289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14696"/>
          </a:xfrm>
          <a:prstGeom prst="rect">
            <a:avLst/>
          </a:prstGeom>
        </p:spPr>
        <p:txBody>
          <a:bodyPr vert="eaVert" lIns="0" rIns="0" anchor="t"/>
          <a:lstStyle>
            <a:lvl1pPr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2B7EB-A59E-C95B-FCF7-091ACBD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3005" y="365125"/>
            <a:ext cx="6140295" cy="6114696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spcAft>
                <a:spcPts val="4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3A46D-CF67-BE64-2035-8D5D0D6715F3}"/>
              </a:ext>
            </a:extLst>
          </p:cNvPr>
          <p:cNvSpPr txBox="1"/>
          <p:nvPr userDrawn="1"/>
        </p:nvSpPr>
        <p:spPr>
          <a:xfrm rot="5400000">
            <a:off x="-799071" y="1906152"/>
            <a:ext cx="284797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© 2026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ComPsych Corporation. All rights reserved. This document is the confidential and proprietary information of ComPsych Corporation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07B9D-C31A-0777-565E-8544BA582BEE}"/>
              </a:ext>
            </a:extLst>
          </p:cNvPr>
          <p:cNvSpPr txBox="1"/>
          <p:nvPr userDrawn="1"/>
        </p:nvSpPr>
        <p:spPr>
          <a:xfrm rot="5400000">
            <a:off x="24817" y="5552673"/>
            <a:ext cx="10823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1C25A-36F8-CD39-4218-9FF753DD4A3B}"/>
              </a:ext>
            </a:extLst>
          </p:cNvPr>
          <p:cNvSpPr txBox="1"/>
          <p:nvPr userDrawn="1"/>
        </p:nvSpPr>
        <p:spPr>
          <a:xfrm rot="5400000">
            <a:off x="400443" y="6246948"/>
            <a:ext cx="313267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/>
              <a:t>‹#›</a:t>
            </a:fld>
            <a:endParaRPr lang="en-US" sz="933" b="0" i="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3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4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878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878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0878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878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00FFE2BD-A029-7562-2772-945419D3E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978890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72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4 Item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70879" y="2633020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878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70879" y="3705864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878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70879" y="4738267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0878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878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C1C3B1E3-D9F0-4806-C478-CA2C52114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951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5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878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878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878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0878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0878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37BB1CD-C2A4-2979-AD13-6C9C12EAA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3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ver Slide - Vertical - Blank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B64-CF28-B09D-8E01-282CDB39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769620"/>
            <a:ext cx="4445000" cy="252105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1651" y="605482"/>
            <a:ext cx="5924549" cy="5513282"/>
          </a:xfrm>
          <a:prstGeom prst="roundRect">
            <a:avLst>
              <a:gd name="adj" fmla="val 617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E8BF2B8E-661F-DA88-C5FA-F705DF6203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5459896"/>
            <a:ext cx="4445000" cy="659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2800" b="0" i="0">
                <a:latin typeface="Aptos Light" panose="020B0004020202020204" pitchFamily="34" charset="0"/>
              </a:defRPr>
            </a:lvl1pPr>
            <a:lvl2pPr marL="304815" indent="0">
              <a:buFontTx/>
              <a:buNone/>
              <a:defRPr sz="3200" b="0" i="0">
                <a:latin typeface="Aptos Light" panose="020B0004020202020204" pitchFamily="34" charset="0"/>
              </a:defRPr>
            </a:lvl2pPr>
            <a:lvl3pPr marL="609630" indent="0">
              <a:buFontTx/>
              <a:buNone/>
              <a:defRPr sz="3200" b="0" i="0">
                <a:latin typeface="Aptos Light" panose="020B0004020202020204" pitchFamily="34" charset="0"/>
              </a:defRPr>
            </a:lvl3pPr>
            <a:lvl4pPr marL="914446" indent="0">
              <a:buFontTx/>
              <a:buNone/>
              <a:defRPr sz="3200" b="0" i="0">
                <a:latin typeface="Aptos Light" panose="020B0004020202020204" pitchFamily="34" charset="0"/>
              </a:defRPr>
            </a:lvl4pPr>
            <a:lvl5pPr marL="1219261" indent="0">
              <a:buFontTx/>
              <a:buNone/>
              <a:defRPr sz="32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9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5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8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70879" y="2433022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878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70879" y="3270973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878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878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0878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F6376-25C5-102C-0871-70B48DD9527E}"/>
              </a:ext>
            </a:extLst>
          </p:cNvPr>
          <p:cNvCxnSpPr>
            <a:cxnSpLocks/>
          </p:cNvCxnSpPr>
          <p:nvPr userDrawn="1"/>
        </p:nvCxnSpPr>
        <p:spPr>
          <a:xfrm>
            <a:off x="770879" y="4110946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9BBF64-28B2-0677-1585-29AF4ECB4A7A}"/>
              </a:ext>
            </a:extLst>
          </p:cNvPr>
          <p:cNvCxnSpPr>
            <a:cxnSpLocks/>
          </p:cNvCxnSpPr>
          <p:nvPr userDrawn="1"/>
        </p:nvCxnSpPr>
        <p:spPr>
          <a:xfrm>
            <a:off x="770879" y="4940285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0878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+mj-lt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B10B8D-5C2E-70C9-C7D8-B09E5AD56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311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6 Items of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C055D69E-4756-1044-CA90-11EC37F3D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409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T Page - Title - Image - 6 items of Content - Stacked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514DDF-0BFE-4D1E-4CD2-FC3D3C683A3D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17099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+mj-lt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66C32E-929B-97A4-C415-038783A5266E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978215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AECBE1-10EF-F7F5-6454-7A2CC8F80389}"/>
              </a:ext>
            </a:extLst>
          </p:cNvPr>
          <p:cNvCxnSpPr>
            <a:cxnSpLocks/>
          </p:cNvCxnSpPr>
          <p:nvPr userDrawn="1"/>
        </p:nvCxnSpPr>
        <p:spPr>
          <a:xfrm>
            <a:off x="5571651" y="3785433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7A734-071B-860D-E67C-C7A634D33D4F}"/>
              </a:ext>
            </a:extLst>
          </p:cNvPr>
          <p:cNvCxnSpPr>
            <a:cxnSpLocks/>
          </p:cNvCxnSpPr>
          <p:nvPr userDrawn="1"/>
        </p:nvCxnSpPr>
        <p:spPr>
          <a:xfrm>
            <a:off x="5571651" y="4592650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E4614-D639-5858-DC94-8A1F945ED072}"/>
              </a:ext>
            </a:extLst>
          </p:cNvPr>
          <p:cNvCxnSpPr>
            <a:cxnSpLocks/>
          </p:cNvCxnSpPr>
          <p:nvPr userDrawn="1"/>
        </p:nvCxnSpPr>
        <p:spPr>
          <a:xfrm>
            <a:off x="5571651" y="539986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6">
            <a:extLst>
              <a:ext uri="{FF2B5EF4-FFF2-40B4-BE49-F238E27FC236}">
                <a16:creationId xmlns:a16="http://schemas.microsoft.com/office/drawing/2014/main" id="{BC91CF68-8818-73DD-A26E-857628E76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103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2 Columns -  Block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BE45E77-5809-C75E-D382-7D7AD1A0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364A0398-4C18-8968-2607-47F4D844B7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031D23D-8203-47DC-CC1C-B0318444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223FD02D-EC86-C19E-15D0-90226B58E8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7D541F53-A73C-2E2D-620C-F29BFE7D5F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CA6FDB14-6F38-F023-BAF4-68ED738AB8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013963D5-C45C-F54C-6A1A-FC68215CF3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476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2 Columns Blocks of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4765A-B1F0-855B-654E-214E7A9AC63B}"/>
              </a:ext>
            </a:extLst>
          </p:cNvPr>
          <p:cNvCxnSpPr>
            <a:cxnSpLocks/>
          </p:cNvCxnSpPr>
          <p:nvPr userDrawn="1"/>
        </p:nvCxnSpPr>
        <p:spPr>
          <a:xfrm>
            <a:off x="5585683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BBD6B-D1A5-92F7-A7C2-094D0F8DB700}"/>
              </a:ext>
            </a:extLst>
          </p:cNvPr>
          <p:cNvCxnSpPr>
            <a:cxnSpLocks/>
          </p:cNvCxnSpPr>
          <p:nvPr userDrawn="1"/>
        </p:nvCxnSpPr>
        <p:spPr>
          <a:xfrm>
            <a:off x="8618904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9C5E9D-2293-16F9-39E0-2F75BCC528AF}"/>
              </a:ext>
            </a:extLst>
          </p:cNvPr>
          <p:cNvCxnSpPr>
            <a:cxnSpLocks/>
          </p:cNvCxnSpPr>
          <p:nvPr userDrawn="1"/>
        </p:nvCxnSpPr>
        <p:spPr>
          <a:xfrm>
            <a:off x="5585683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859E15-E63F-56CA-2045-29982ED6EA14}"/>
              </a:ext>
            </a:extLst>
          </p:cNvPr>
          <p:cNvCxnSpPr>
            <a:cxnSpLocks/>
          </p:cNvCxnSpPr>
          <p:nvPr userDrawn="1"/>
        </p:nvCxnSpPr>
        <p:spPr>
          <a:xfrm>
            <a:off x="8618904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+mj-lt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0427E08C-0774-C7E4-7140-EB4AF7C25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950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4 Boxes of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A1EF8C1-A10A-755E-14CB-C70882A2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92356"/>
            <a:ext cx="5143645" cy="25654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62926"/>
            <a:ext cx="1765972" cy="2573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62925"/>
            <a:ext cx="1765972" cy="2573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452649"/>
            <a:ext cx="1765972" cy="2544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452648"/>
            <a:ext cx="1765972" cy="2544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9045CE73-4B93-7B71-32AC-965268030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2798" cy="815623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7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T Page - Title - Image - 4 Boxes of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0EED9A-17EF-2860-ED33-8C0757785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29976"/>
            <a:ext cx="10741272" cy="868761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862080"/>
            <a:ext cx="5346970" cy="4196365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97155C-9510-FDDE-EA0D-043B4CAA3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8055" y="2361847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86A52FA-17A3-0133-41E7-E8220142C7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8055" y="4150275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5F1EA277-8A28-66AD-77A3-FAB2AEE1232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01827" y="2361847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E61DFBB-C7A5-2413-8A07-65AA7D4025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1827" y="4150275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77724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ED66DF3-FA78-8B4A-3876-44A4B470A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2562" y="2603104"/>
            <a:ext cx="1765972" cy="492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32C705B-42A1-F975-7004-45FC51A916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17608" y="2603103"/>
            <a:ext cx="1765972" cy="492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48ECFEA3-C606-C89C-43CA-3531FFE34C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52562" y="4392826"/>
            <a:ext cx="1765972" cy="48681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C20A2A-521F-6CCC-69F8-C021121C07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17608" y="4392826"/>
            <a:ext cx="1765972" cy="48682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5400" b="0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6C303DB-1DE6-1370-411E-AAE8760C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627" y="1892356"/>
            <a:ext cx="5143645" cy="25654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709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Picture - Subtitle - 3 items with title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273" y="2676816"/>
            <a:ext cx="2295144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C5525D05-9FD9-20FA-9E58-CC537DB64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11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64008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23F1EE7-1306-DF6A-2289-0C2F3816C2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5874" y="2676816"/>
            <a:ext cx="2296063" cy="338163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822960" rIns="228600" bIns="274320" anchor="t"/>
          <a:lstStyle>
            <a:lvl1pPr marL="167648" indent="-1676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2180809"/>
            <a:ext cx="7218357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21E3C0E-3334-A13B-61AE-B7E098939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866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BDA435C-72B5-D277-E5C8-A666E96D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37309"/>
            <a:ext cx="3301408" cy="542114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D2CD4D4F-2D86-886B-78AC-4A80BA567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2788" y="2979765"/>
            <a:ext cx="1670229" cy="20619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2C8A9EE-A5C0-4222-1FA5-85EBC3E5E6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2374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D5A333AB-021B-3028-AFA4-E5D7A42EA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7232182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61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Picture - Subtitle - 3 items with icon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6CF5E083-C0E6-3E06-048D-95A7624D6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31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A348ABA-1067-68C4-3CEC-DDCD89FD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0062E1-EDBE-ADE0-3CDB-D041FFA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82" y="2169783"/>
            <a:ext cx="7247085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A56833-6036-F2EF-8A78-AD5ED18C018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09295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3FAA6DC1-5952-5DD1-3151-6B3C2868B5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98586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7E24C5-6755-28F2-270B-1161B7F06E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71963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9F07CD97-4162-E576-8C75-3B31FB5F3F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1341" y="2619495"/>
            <a:ext cx="2296063" cy="3438954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r>
              <a:rPr lang="en-US" dirty="0"/>
              <a:t>Click to edit Master data bullet here</a:t>
            </a:r>
          </a:p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333699-67FF-F087-A3FB-EC8B6CDE6A3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40148" y="2873817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CAC2EE7-A257-4FEB-2B0A-C3A4CD496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7232182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F02D8D1E-001D-7B7D-0BC1-50C3ADA8DD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897" y="637309"/>
            <a:ext cx="3301408" cy="542114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96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Subtitle - 4 items of content with title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2A1806E-9D1C-5DD6-8012-1EBB49CA01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67475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64008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79AB0FF2-3FC2-EBAF-3590-4457DFC9E9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894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C5BAA607-7F2B-32FD-ADE8-696FECF3CF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3056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44C7E9D8-9EBA-3F43-13EB-C9F61AF10E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8637" y="2666225"/>
            <a:ext cx="2553283" cy="3392225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37744" tIns="8229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A892EC2-80A0-4BA4-1806-67AA74B9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990" y="2195072"/>
            <a:ext cx="10738396" cy="4577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114C6ACE-284F-23EE-369D-3F99F5BB2F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3942" y="2959458"/>
            <a:ext cx="1670229" cy="2650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CEBD1B15-6F60-BE3C-72B4-C3A201DE8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0352" y="2959458"/>
            <a:ext cx="1670229" cy="4695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AFE71B88-C622-F91F-F2B5-6D7C8DD248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2445" y="2959458"/>
            <a:ext cx="1670229" cy="487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334D5B0D-C774-3E81-8358-5BE9459716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4432" y="2979765"/>
            <a:ext cx="1670229" cy="4396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4B92F84-3E02-C861-25C2-ECFB11042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5" y="424598"/>
            <a:ext cx="10738396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48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Horizontal - 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B64-CF28-B09D-8E01-282CDB39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752399"/>
            <a:ext cx="10769599" cy="1004806"/>
          </a:xfrm>
          <a:prstGeom prst="rect">
            <a:avLst/>
          </a:prstGeom>
        </p:spPr>
        <p:txBody>
          <a:bodyPr l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1651" y="593124"/>
            <a:ext cx="5924548" cy="3904368"/>
          </a:xfrm>
          <a:prstGeom prst="roundRect">
            <a:avLst>
              <a:gd name="adj" fmla="val 7548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B615D169-DBEF-7301-5D6C-507FEE8AD3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599" y="5754680"/>
            <a:ext cx="10769599" cy="388957"/>
          </a:xfrm>
          <a:prstGeom prst="rect">
            <a:avLst/>
          </a:prstGeom>
        </p:spPr>
        <p:txBody>
          <a:bodyPr lIns="0" rIns="0" bIns="0"/>
          <a:lstStyle>
            <a:lvl1pPr marL="0" indent="0">
              <a:buFontTx/>
              <a:buNone/>
              <a:defRPr sz="2800" b="0" i="0">
                <a:latin typeface="Aptos Light" panose="020B0004020202020204" pitchFamily="34" charset="0"/>
              </a:defRPr>
            </a:lvl1pPr>
            <a:lvl2pPr marL="304815" indent="0">
              <a:buFontTx/>
              <a:buNone/>
              <a:defRPr sz="3200" b="0" i="0">
                <a:latin typeface="Aptos Light" panose="020B0004020202020204" pitchFamily="34" charset="0"/>
              </a:defRPr>
            </a:lvl2pPr>
            <a:lvl3pPr marL="609630" indent="0">
              <a:buFontTx/>
              <a:buNone/>
              <a:defRPr sz="3200" b="0" i="0">
                <a:latin typeface="Aptos Light" panose="020B0004020202020204" pitchFamily="34" charset="0"/>
              </a:defRPr>
            </a:lvl3pPr>
            <a:lvl4pPr marL="914446" indent="0">
              <a:buFontTx/>
              <a:buNone/>
              <a:defRPr sz="3200" b="0" i="0">
                <a:latin typeface="Aptos Light" panose="020B0004020202020204" pitchFamily="34" charset="0"/>
              </a:defRPr>
            </a:lvl4pPr>
            <a:lvl5pPr marL="1219261" indent="0">
              <a:buFontTx/>
              <a:buNone/>
              <a:defRPr sz="32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14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T Page - Title - Subtitle - 4 items of content with icons in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1261ACE-ADBA-C9CB-7CF2-92B72B70F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E7B4A31-BB36-FCB4-EF24-63F48377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959" y="2050964"/>
            <a:ext cx="10749279" cy="4126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844E2FBE-9A4C-0DA1-7133-13815082D5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897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F8B0E4F-2895-5E59-79AC-58D69A5DDB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76583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2B5E5B9-45A5-B6AC-7B73-C56B3D1421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3269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9660EC13-7B1B-915D-EC7C-A0D19D182E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9955" y="2471815"/>
            <a:ext cx="2553283" cy="3586641"/>
          </a:xfrm>
          <a:prstGeom prst="roundRect">
            <a:avLst>
              <a:gd name="adj" fmla="val 458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28600" tIns="1051560" rIns="320040" bIns="274320" anchor="t"/>
          <a:lstStyle>
            <a:lvl1pPr marL="167648" marR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 sz="1467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 text right here.</a:t>
            </a:r>
          </a:p>
          <a:p>
            <a:pPr marL="167648" marR="0" lvl="0" indent="-167648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8C0CB90-F758-28BC-CEB2-B483CD91518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755226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D6F321-2EEC-F151-F544-351D3A9893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88801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8DFDA4D-1F6B-2361-5AE0-9593B7180C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22375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AEE6707-DF44-D68D-C01C-51DE5F1F14B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4059" y="2745378"/>
            <a:ext cx="694944" cy="694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9C31FB5A-0092-2A5F-4AD4-20291C1B5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743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C7ED1FA-3BB2-52CF-313C-EE1ED36C2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5CE13085-1A9D-35C6-469E-619DDF378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B1881FCA-D015-C9FE-5BAE-B9C378CF80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72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B2543B9-CFE8-A190-2FC5-A342A14CBB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C6FB449-A7B4-B170-6E66-537F5819D0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8C83475-0541-0629-BCE6-F9C1EA1F63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26CE623-7F50-3CD1-3908-AFAA06CE8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96281EA-4909-9633-22CC-5CF2CA7199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1139124-24CD-6EFE-B28F-351F3E28D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878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5A234-3F4D-B788-95DF-29D34A0468C2}"/>
              </a:ext>
            </a:extLst>
          </p:cNvPr>
          <p:cNvCxnSpPr>
            <a:cxnSpLocks/>
          </p:cNvCxnSpPr>
          <p:nvPr userDrawn="1"/>
        </p:nvCxnSpPr>
        <p:spPr>
          <a:xfrm>
            <a:off x="6107715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87194-A036-A3C3-1708-7F7CD76819C9}"/>
              </a:ext>
            </a:extLst>
          </p:cNvPr>
          <p:cNvCxnSpPr>
            <a:cxnSpLocks/>
          </p:cNvCxnSpPr>
          <p:nvPr userDrawn="1"/>
        </p:nvCxnSpPr>
        <p:spPr>
          <a:xfrm>
            <a:off x="8908666" y="2651299"/>
            <a:ext cx="0" cy="20965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6EA46666-3AA9-51B3-67BC-4EE10F7CD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354045F9-4227-A58F-642C-E66AEEA0B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10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B2673FC2-3464-D8E3-3F12-411C9F271B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729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BB8D8A4E-9F82-7FC7-41B5-2A04C3DAE5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194951"/>
            <a:ext cx="2303999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C6DB9AD-FAD3-A916-A1B7-DEE367A55E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194951"/>
            <a:ext cx="2363401" cy="153360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5BCBF1D6-A3F9-E7E0-A960-13B47F2F5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10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0E79A1E2-A9F3-9B59-4027-E9EA1FA646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5729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566D6323-F6F7-2EBC-2BB2-0D9528AF3C5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E1BD3225-B07C-423A-B49A-B64345CAD6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2672809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46245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C92461A-4F06-5C98-A09A-7DA8EDB08A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9754" y="2368327"/>
            <a:ext cx="10735238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4703FE6-EF89-2B9A-AC31-12C3B4261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18F8EC83-FD93-FC70-A5EC-2B55DB687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754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87BE99FC-399E-1AA8-6854-8D76997D9D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754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B5CCCAEA-E0F6-97B9-00C5-B3CE43B91E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934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AD23951B-8725-323C-BE9F-F04C2E5EA0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44A3A6E7-CA92-C6FC-7D39-D4A8925FB9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523556"/>
            <a:ext cx="2364074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01134FE8-91A4-AECA-4CD9-1E5B15197D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4934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B0D5DEC0-FE9D-5B27-A413-3AA0F0518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87C1C11-44E2-B5DC-13C8-A3C0BED965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24152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44A2D8-5AE4-BDDD-26DA-E98980BB27CA}"/>
              </a:ext>
            </a:extLst>
          </p:cNvPr>
          <p:cNvCxnSpPr>
            <a:cxnSpLocks/>
          </p:cNvCxnSpPr>
          <p:nvPr/>
        </p:nvCxnSpPr>
        <p:spPr>
          <a:xfrm>
            <a:off x="3306764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EF422-533C-1A7A-DF89-E3DC0496300D}"/>
              </a:ext>
            </a:extLst>
          </p:cNvPr>
          <p:cNvCxnSpPr>
            <a:cxnSpLocks/>
          </p:cNvCxnSpPr>
          <p:nvPr/>
        </p:nvCxnSpPr>
        <p:spPr>
          <a:xfrm>
            <a:off x="6099683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839CA-7F10-C230-DB8F-7DDF4343F2EB}"/>
              </a:ext>
            </a:extLst>
          </p:cNvPr>
          <p:cNvCxnSpPr>
            <a:cxnSpLocks/>
          </p:cNvCxnSpPr>
          <p:nvPr/>
        </p:nvCxnSpPr>
        <p:spPr>
          <a:xfrm>
            <a:off x="8892602" y="2960654"/>
            <a:ext cx="0" cy="23852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475F7410-5492-12BA-2345-37EC9923C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754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43BBC3AD-8AF9-9851-7914-6402E94A3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754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E32C8C7E-70A0-BCD7-13E4-65A6F5F37F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934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799F4289-2C39-A20D-2079-352246049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431" y="3523556"/>
            <a:ext cx="2303999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0BEBABD1-5DC1-3532-75E5-C368E3EBB7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4959" y="3523556"/>
            <a:ext cx="2364074" cy="18223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2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FE783E68-3D6A-A383-5887-F4719D7B5C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4934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D0F18682-EA8A-CD85-72E4-6E76ABCA31A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0431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A0151138-B363-D5FD-EDAD-8FF276B798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4959" y="3001414"/>
            <a:ext cx="2078175" cy="44857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62324AFD-0672-7741-1E71-B11336C65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08CC6A99-1F67-B6D7-74E0-69C253A343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9754" y="2368327"/>
            <a:ext cx="10735238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903643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8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AEAF79B-44DF-AD0F-80BF-A86DABF46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EFCB293-9995-E9C1-65A6-B864DBB4CE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B44EEA99-17B0-5A51-5018-B6E27AF6CA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69EDBC48-46FA-8AA9-1479-3790BF9E1F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93350124-5498-ABBF-EB12-DFD43DB202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2"/>
            <a:ext cx="2254702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</p:spTree>
    <p:extLst>
      <p:ext uri="{BB962C8B-B14F-4D97-AF65-F5344CB8AC3E}">
        <p14:creationId xmlns:p14="http://schemas.microsoft.com/office/powerpoint/2010/main" val="2191009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68265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619472"/>
            <a:ext cx="2199651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619472"/>
            <a:ext cx="2254702" cy="10317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63547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50918" y="2639585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754C84-4BB6-6898-DCB4-0A6D7D907CA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8034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42A677D-A7DF-7DF3-2BE4-9019D14CBE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74280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CE4C0E-C31C-C126-9506-F133E585D5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85012" y="2668605"/>
            <a:ext cx="777240" cy="777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61230062-9AA5-603D-B5DF-E10561111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69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095583-E214-9A64-2399-5EF6CDF4E7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07993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9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E43FD8C-8828-BE07-5184-595CC5440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507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4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8D48B31-3D48-E0E7-E397-7034038D5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03B9-248F-AC6A-4685-118C776EE62A}"/>
              </a:ext>
            </a:extLst>
          </p:cNvPr>
          <p:cNvCxnSpPr>
            <a:cxnSpLocks/>
          </p:cNvCxnSpPr>
          <p:nvPr userDrawn="1"/>
        </p:nvCxnSpPr>
        <p:spPr>
          <a:xfrm>
            <a:off x="3287515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E0C0F589-2A69-D84B-43A2-DC6E2ED8A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7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5A2454C-B408-4733-5BEE-B53CF01701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63075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92D7AC0-F7A9-3150-A509-3A5A7C8741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2342" y="3972823"/>
            <a:ext cx="2227821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3F7A357-8D19-75D6-F2C7-65C0D76A2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1611" y="3972823"/>
            <a:ext cx="2283576" cy="105382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4F7217A-90AE-0873-8CBB-68B4822FC1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503669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6CF98CD-CE4C-93FB-E3AF-9157FA9015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2937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B843EB2-989B-5453-C92E-D2E3E96DCD2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82204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60A57E87-3C17-BC77-78A2-E0C5F59B482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899351" y="3037973"/>
            <a:ext cx="768096" cy="768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E53B5-A8EB-E5E3-31CB-50235E48C27B}"/>
              </a:ext>
            </a:extLst>
          </p:cNvPr>
          <p:cNvCxnSpPr>
            <a:cxnSpLocks/>
          </p:cNvCxnSpPr>
          <p:nvPr userDrawn="1"/>
        </p:nvCxnSpPr>
        <p:spPr>
          <a:xfrm>
            <a:off x="6069216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9779D-3BB9-E5B2-BAA1-478431AB7363}"/>
              </a:ext>
            </a:extLst>
          </p:cNvPr>
          <p:cNvCxnSpPr>
            <a:cxnSpLocks/>
          </p:cNvCxnSpPr>
          <p:nvPr userDrawn="1"/>
        </p:nvCxnSpPr>
        <p:spPr>
          <a:xfrm>
            <a:off x="8860543" y="3014970"/>
            <a:ext cx="0" cy="2011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6">
            <a:extLst>
              <a:ext uri="{FF2B5EF4-FFF2-40B4-BE49-F238E27FC236}">
                <a16:creationId xmlns:a16="http://schemas.microsoft.com/office/drawing/2014/main" id="{23AACFAD-C5F2-B588-B938-DB6B1776F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30E7DC4-C0D1-3A7A-E4C1-DA5891A125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07993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741693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49514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6CB8B32-BDB9-0B43-A971-2898BD612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6C482834-413B-8375-A84E-E962F459E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94F45DF9-D28F-AB70-6712-E934ABF51D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9B5B7422-72B0-3FB8-F773-45B559EF1A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4CE71DD3-BADB-2DB2-A9D8-5AC543C26B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2D0EABD-66F4-727B-65A1-3F0193076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76626D27-45A9-12ED-80FB-5BD2096B90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B57912C0-F7C9-340E-27A7-A46B19D63B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97E7F0A3-591E-6DE3-1A8E-FF61D080BC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4607BEA-660A-62FE-4D8D-4A4DAE80E9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479836E9-755F-1364-86FE-66FA7D7D46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563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Blue A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6060" y="671593"/>
            <a:ext cx="5500140" cy="5274507"/>
          </a:xfrm>
          <a:prstGeom prst="roundRect">
            <a:avLst>
              <a:gd name="adj" fmla="val 4971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C37FF1-95F2-D18B-AD6C-48731C26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29" y="2409204"/>
            <a:ext cx="4973163" cy="252105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B9B64CC2-68BA-8B81-5BE1-1AA1DEAFF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948" y="4962201"/>
            <a:ext cx="4973163" cy="1039319"/>
          </a:xfrm>
          <a:prstGeom prst="rect">
            <a:avLst/>
          </a:prstGeom>
        </p:spPr>
        <p:txBody>
          <a:bodyPr lIns="0" rIns="0" bIns="0" anchor="t"/>
          <a:lstStyle>
            <a:lvl1pPr marL="0" indent="0">
              <a:spcBef>
                <a:spcPts val="0"/>
              </a:spcBef>
              <a:buFontTx/>
              <a:buNone/>
              <a:defRPr sz="3100" b="0" i="0">
                <a:latin typeface="+mj-lt"/>
              </a:defRPr>
            </a:lvl1pPr>
            <a:lvl2pPr marL="304815" indent="0">
              <a:buFontTx/>
              <a:buNone/>
              <a:defRPr sz="3200" b="0" i="0">
                <a:latin typeface="Aptos Light" panose="020B0004020202020204" pitchFamily="34" charset="0"/>
              </a:defRPr>
            </a:lvl2pPr>
            <a:lvl3pPr marL="609630" indent="0">
              <a:buFontTx/>
              <a:buNone/>
              <a:defRPr sz="3200" b="0" i="0">
                <a:latin typeface="Aptos Light" panose="020B0004020202020204" pitchFamily="34" charset="0"/>
              </a:defRPr>
            </a:lvl3pPr>
            <a:lvl4pPr marL="914446" indent="0">
              <a:buFontTx/>
              <a:buNone/>
              <a:defRPr sz="3200" b="0" i="0">
                <a:latin typeface="Aptos Light" panose="020B0004020202020204" pitchFamily="34" charset="0"/>
              </a:defRPr>
            </a:lvl4pPr>
            <a:lvl5pPr marL="1219261" indent="0">
              <a:buFontTx/>
              <a:buNone/>
              <a:defRPr sz="32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112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title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49514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503345"/>
            <a:ext cx="1679275" cy="14825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6">
            <a:extLst>
              <a:ext uri="{FF2B5EF4-FFF2-40B4-BE49-F238E27FC236}">
                <a16:creationId xmlns:a16="http://schemas.microsoft.com/office/drawing/2014/main" id="{94D7787A-B49E-5BA6-F674-701B9A250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87387A51-2DD1-418A-330C-0F6776B215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9C56D389-381B-2C01-BC21-F1C79EFF47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40B9852D-3ECF-389F-E9B9-2C500BE0B1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930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EA3BE113-D62F-D2B8-93AF-A584613730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CB5B9D7-ED48-1802-3F74-6E43EFCA8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29165"/>
            <a:ext cx="1679773" cy="283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91339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with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49514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BDEA7BA5-A266-CAA3-A8EA-BD8059F3D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B0B3E40F-8599-CFC9-ED10-916F868C1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3E52154D-A422-6622-0D92-C7884FF435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0E13C248-5F56-0682-C984-4AA2581DF5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6ECD3EB-4F6D-ECF3-CAD8-8F50B5A63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2BF283FD-8A30-2811-5C0F-E674BA8E30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48DECAC9-9485-BC47-E522-0E7CFB10E0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545992B2-831A-52C5-0041-94329058D7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AE6BAEC3-F763-E914-7179-EA98E7B61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0F40D3A4-7FAA-E276-18CD-77D01C954A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FCCB35D-2153-5E13-F4D1-97CE4CF941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5115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with vertical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974731B-F56D-90F7-52BA-360E4405F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015BA55-B5B2-91A7-CDE9-E8B974F17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2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0A070B-20D5-27AB-E5F1-111AE66F0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495147"/>
            <a:ext cx="10747983" cy="448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5579A-DA22-DC01-E534-6FCE82C37DDC}"/>
              </a:ext>
            </a:extLst>
          </p:cNvPr>
          <p:cNvCxnSpPr>
            <a:cxnSpLocks/>
          </p:cNvCxnSpPr>
          <p:nvPr userDrawn="1"/>
        </p:nvCxnSpPr>
        <p:spPr>
          <a:xfrm>
            <a:off x="273473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CF8B980-EE7C-9F9A-3DBC-E640F86F90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4867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5A9C9330-05B5-636A-66AC-28D1E0EA5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4204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F56EF672-B17F-3A09-1A28-15547D76E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808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3FA5025-5912-48F8-93E2-DBCCCBD9BC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4867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1055FA09-0ACC-8770-E7E8-35A4DA7A27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593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8CDFB616-B221-93B4-3BD5-21E80CA8A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4204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E4C96118-CB1B-D258-4571-98B8EB892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34200" y="3717936"/>
            <a:ext cx="1679275" cy="1256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D23F4909-98BD-BA19-85A8-8E75E13D0B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25766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72627-1B48-3C13-AE16-E6E7A375CB4B}"/>
              </a:ext>
            </a:extLst>
          </p:cNvPr>
          <p:cNvCxnSpPr>
            <a:cxnSpLocks/>
          </p:cNvCxnSpPr>
          <p:nvPr userDrawn="1"/>
        </p:nvCxnSpPr>
        <p:spPr>
          <a:xfrm>
            <a:off x="4987042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91D5-1654-B06E-04A3-BCEB12B50CAC}"/>
              </a:ext>
            </a:extLst>
          </p:cNvPr>
          <p:cNvCxnSpPr>
            <a:cxnSpLocks/>
          </p:cNvCxnSpPr>
          <p:nvPr userDrawn="1"/>
        </p:nvCxnSpPr>
        <p:spPr>
          <a:xfrm>
            <a:off x="7258604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683752-990D-D177-79C4-147B18F02E12}"/>
              </a:ext>
            </a:extLst>
          </p:cNvPr>
          <p:cNvCxnSpPr>
            <a:cxnSpLocks/>
          </p:cNvCxnSpPr>
          <p:nvPr userDrawn="1"/>
        </p:nvCxnSpPr>
        <p:spPr>
          <a:xfrm>
            <a:off x="9520541" y="3129167"/>
            <a:ext cx="0" cy="1856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8061A1D-163D-E2D5-7AA6-AF90AAC476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79503" y="3140183"/>
            <a:ext cx="1679773" cy="5741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5400" b="0" i="0">
                <a:solidFill>
                  <a:srgbClr val="87C3F0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9EBA190-7929-0AC7-714A-041421EB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395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9435346C-3975-81FB-C6CA-9133759C0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7F58ECF-C1AB-7B1B-3A35-748A189C41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35703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D6AA090F-7AF8-86EE-9D62-E88514EE9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A34F8D16-93AB-FE84-0FBB-795CEC29D8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E31A44C6-9254-C694-807F-F8DE89F99E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D2908CD-29FA-F5FF-839A-01878870B1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EDF8B478-DA62-6246-7D0C-305ACFE78B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</p:spTree>
    <p:extLst>
      <p:ext uri="{BB962C8B-B14F-4D97-AF65-F5344CB8AC3E}">
        <p14:creationId xmlns:p14="http://schemas.microsoft.com/office/powerpoint/2010/main" val="3106700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T Page - Title - Subtitle - 5 items of vertical content with icons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AB6C37B-2B5E-B258-5608-08B0FB5D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CFD24F0-3DFF-B2A2-8537-3DA0411B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289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A197D4-E754-2DC5-71B9-BF595033D4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136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29A78C-55B6-CD45-1730-84140729DD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5245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9A3106DE-9330-7664-B51C-99D52B7E0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04597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29F65EC-80FB-D5BE-2CBF-3D28AEBAC7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43948" y="3853909"/>
            <a:ext cx="1679275" cy="1328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buNone/>
              <a:defRPr sz="24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caption here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034E85D-D78C-A30F-C64B-CA31FE5F0D7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8878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73C69E7-3B83-AF49-F7A4-01A7B65731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6695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7412A46-6F4A-B036-4BAB-7BA52BCCF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20834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0D864A-17B8-AB80-DA29-854731AE53A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960186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3BAF33-6D9B-26C9-F9A5-A82B168560D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9537" y="2955319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C08F49-D2B4-83E0-4BEA-84189ACD244B}"/>
              </a:ext>
            </a:extLst>
          </p:cNvPr>
          <p:cNvCxnSpPr>
            <a:cxnSpLocks/>
          </p:cNvCxnSpPr>
          <p:nvPr userDrawn="1"/>
        </p:nvCxnSpPr>
        <p:spPr>
          <a:xfrm>
            <a:off x="2734408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E7ACAB-68E4-C38D-90AF-79549346CFA5}"/>
              </a:ext>
            </a:extLst>
          </p:cNvPr>
          <p:cNvCxnSpPr>
            <a:cxnSpLocks/>
          </p:cNvCxnSpPr>
          <p:nvPr userDrawn="1"/>
        </p:nvCxnSpPr>
        <p:spPr>
          <a:xfrm>
            <a:off x="4977094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1E8745-5B59-C83B-5968-9B2E0EB523C3}"/>
              </a:ext>
            </a:extLst>
          </p:cNvPr>
          <p:cNvCxnSpPr>
            <a:cxnSpLocks/>
          </p:cNvCxnSpPr>
          <p:nvPr userDrawn="1"/>
        </p:nvCxnSpPr>
        <p:spPr>
          <a:xfrm>
            <a:off x="7229406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DA6C6-45D3-2428-5739-5AB476C694CE}"/>
              </a:ext>
            </a:extLst>
          </p:cNvPr>
          <p:cNvCxnSpPr>
            <a:cxnSpLocks/>
          </p:cNvCxnSpPr>
          <p:nvPr userDrawn="1"/>
        </p:nvCxnSpPr>
        <p:spPr>
          <a:xfrm>
            <a:off x="9472092" y="2932315"/>
            <a:ext cx="0" cy="2294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6">
            <a:extLst>
              <a:ext uri="{FF2B5EF4-FFF2-40B4-BE49-F238E27FC236}">
                <a16:creationId xmlns:a16="http://schemas.microsoft.com/office/drawing/2014/main" id="{8BC0A227-806C-42D0-9328-39B6E7900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331C87-44EB-DCE8-B12C-664AFF74E3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335703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931306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8 Boxe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1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1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7987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54019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8099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74767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95516" y="2500670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95516" y="4264161"/>
            <a:ext cx="260604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77417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7417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9866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2430" y="2801749"/>
            <a:ext cx="1765972" cy="2689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9866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2430" y="4577823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B8BCFCE-37DA-66D4-428C-562C37683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951B61-E7DE-D20F-1992-F476DF5EE2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7" y="2017038"/>
            <a:ext cx="10657153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79792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Two Subsets of Boxes of Content +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E7CD3D7C-3021-CDEE-99ED-6912489F1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272" y="2500670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E63E0B29-DBBF-082C-8979-C309F1536EA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272" y="4277809"/>
            <a:ext cx="2530173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</a:t>
            </a:r>
            <a:r>
              <a:rPr lang="en-US" dirty="0" err="1"/>
              <a:t>herea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6D406A00-15BF-176C-5D6D-E897FE0A02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07044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688B05ED-9245-D429-27CD-F145EBD32E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07044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5183D3F-0947-BEEF-A0BA-45DF9003DA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28228" y="2500670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75F1371-FFE2-F446-0277-4231F05D3F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28228" y="4277809"/>
            <a:ext cx="2501445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83B8AC89-8396-B069-935E-05EDCDBA86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73272" y="2500670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sp>
        <p:nvSpPr>
          <p:cNvPr id="56" name="Text Placeholder 36">
            <a:extLst>
              <a:ext uri="{FF2B5EF4-FFF2-40B4-BE49-F238E27FC236}">
                <a16:creationId xmlns:a16="http://schemas.microsoft.com/office/drawing/2014/main" id="{ED367E68-D59D-DD0D-123B-2EB129F5A7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73272" y="4277809"/>
            <a:ext cx="2530000" cy="1635809"/>
          </a:xfrm>
          <a:prstGeom prst="roundRect">
            <a:avLst>
              <a:gd name="adj" fmla="val 611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182880" tIns="640080" rIns="365760" bIns="27432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 b="0" i="0"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data caption here</a:t>
            </a:r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F066FD-E65F-75F7-1CF1-1294F3D90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BDCF213-94BF-07D8-840D-31453F282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779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AD0A88A5-A045-B9E1-FD4B-325EFCD37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622825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F706877A-38CA-AED1-8514-3857C4130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7779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38FF49-E157-49B2-DEC3-E52AE5904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22825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04F1F2EB-578B-03B8-6E39-7F7FA4398B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35140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12599FE-D3A7-9712-E378-C0A56ECF7AC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200186" y="2801748"/>
            <a:ext cx="1765972" cy="249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C8BD4883-B227-E2D9-624D-22BD5E5886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35140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0950D29-B91E-5D58-A528-26DBBEE46E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00186" y="4591471"/>
            <a:ext cx="1765972" cy="2845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0000"/>
              </a:lnSpc>
              <a:buNone/>
              <a:defRPr sz="3000" b="1" i="0">
                <a:solidFill>
                  <a:srgbClr val="6BB8F1"/>
                </a:solidFill>
                <a:latin typeface="+mj-lt"/>
              </a:defRPr>
            </a:lvl1pPr>
            <a:lvl2pPr marL="304815" indent="0">
              <a:buNone/>
              <a:defRPr sz="3000"/>
            </a:lvl2pPr>
            <a:lvl3pPr marL="609630" indent="0">
              <a:buNone/>
              <a:defRPr sz="3000"/>
            </a:lvl3pPr>
            <a:lvl4pPr marL="914446" indent="0">
              <a:buNone/>
              <a:defRPr sz="3000"/>
            </a:lvl4pPr>
            <a:lvl5pPr marL="1219261" indent="0">
              <a:buNone/>
              <a:defRPr sz="3000"/>
            </a:lvl5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11ECE51-548F-1744-BAA4-A19A2D52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4C3B298-66AF-208D-F1FD-5C2E50FCFC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8028" y="2017038"/>
            <a:ext cx="5140462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407619D-10F7-A06C-C809-C666F0F3E2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337556" y="2017038"/>
            <a:ext cx="5140462" cy="448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2511343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Blue box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1577118"/>
            <a:ext cx="217052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6DD20D9A-FCD6-141B-B181-46EEC63282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4751" y="1577118"/>
            <a:ext cx="3354994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body text here. Click to edit Master body text.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7475" y="1577118"/>
            <a:ext cx="28157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043843"/>
            <a:ext cx="2825097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body text here. Click to add.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043843"/>
            <a:ext cx="243320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</a:t>
            </a:r>
            <a:br>
              <a:rPr lang="en-US" dirty="0"/>
            </a:br>
            <a:r>
              <a:rPr lang="en-US" dirty="0"/>
              <a:t>text right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450" y="3043843"/>
            <a:ext cx="3122662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Click </a:t>
            </a:r>
            <a:br>
              <a:rPr lang="en-US" dirty="0"/>
            </a:br>
            <a:r>
              <a:rPr lang="en-US" dirty="0"/>
              <a:t>to add text.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7562" y="3043843"/>
            <a:ext cx="212571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1577118"/>
            <a:ext cx="2170521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B3015DDF-597F-616A-6C16-CE1EA7C777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8249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28770" y="4517457"/>
            <a:ext cx="2754656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72280" y="4521917"/>
            <a:ext cx="2099363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60497" y="4521917"/>
            <a:ext cx="3542775" cy="1388327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18288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 text here.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A423930F-3955-B851-3B7D-31BF2F6A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922288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434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T Page - Title - Blue Boxes of Content -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53A8-8AE0-9904-3F62-E8FCE1B92A14}"/>
              </a:ext>
            </a:extLst>
          </p:cNvPr>
          <p:cNvSpPr txBox="1"/>
          <p:nvPr userDrawn="1"/>
        </p:nvSpPr>
        <p:spPr>
          <a:xfrm>
            <a:off x="762000" y="6381234"/>
            <a:ext cx="10464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2025  ComPsych Corporation. All rights reserved. This document is the confidential and proprietary information of ComPsych Corporation.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.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4CED-9423-14BF-8339-57EB177CFA65}"/>
              </a:ext>
            </a:extLst>
          </p:cNvPr>
          <p:cNvSpPr txBox="1"/>
          <p:nvPr userDrawn="1"/>
        </p:nvSpPr>
        <p:spPr>
          <a:xfrm>
            <a:off x="11176000" y="6401752"/>
            <a:ext cx="327272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CA538FE-FB1D-EAD2-86F7-DDCA261AE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4999FA-BE38-3016-E50E-3A199217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6499" y="2109049"/>
            <a:ext cx="2921690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4DA02D4A-106C-C955-CEA2-5158E2618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6321" y="2109049"/>
            <a:ext cx="325695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right here to </a:t>
            </a:r>
            <a:br>
              <a:rPr lang="en-US" dirty="0"/>
            </a:br>
            <a:r>
              <a:rPr lang="en-US" dirty="0"/>
              <a:t>edit Master body text. 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01A52F1-601F-8147-321E-3A004D93B2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249" y="3278061"/>
            <a:ext cx="282509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7844AEF-4DF2-4355-2FF8-51FB12E88B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2795" y="3278061"/>
            <a:ext cx="2512655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here. 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49916C-7E4B-1CCB-2056-012FE7C493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4898" y="3278061"/>
            <a:ext cx="29610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 here. 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D6F27D3-8ADB-F8D9-BDB4-1AF44F45E6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5366" y="3278061"/>
            <a:ext cx="22079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Add Master body text.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D1CAE21-2009-9671-698A-3424E4B878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249" y="2109049"/>
            <a:ext cx="2170521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850CEC71-CADA-6573-ED9A-27486CE4F7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5434" y="4442613"/>
            <a:ext cx="381171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the Master body text here. Click to add.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3D33F32-2E2D-E4B1-F101-D8DA32EB8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9065" y="4447073"/>
            <a:ext cx="2544207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body text.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FB783240-8588-B48E-4F7F-EA555F907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323" y="4447073"/>
            <a:ext cx="4240192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body text here. Click to edit Master body.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8F8D29EA-6FB8-75FD-41D4-466ADC1CC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280" y="2109049"/>
            <a:ext cx="2181949" cy="1095548"/>
          </a:xfrm>
          <a:prstGeom prst="roundRect">
            <a:avLst>
              <a:gd name="adj" fmla="val 3931"/>
            </a:avLst>
          </a:prstGeom>
          <a:solidFill>
            <a:srgbClr val="BADCFF"/>
          </a:solidFill>
        </p:spPr>
        <p:txBody>
          <a:bodyPr lIns="228600" tIns="182880" rIns="274320" bIns="164592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 b="0" i="0">
                <a:solidFill>
                  <a:srgbClr val="00467E"/>
                </a:solidFill>
                <a:latin typeface="+mn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C30FAD55-7863-1937-FF86-A0114833C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616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icon arrow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98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98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67FBFE9-DABC-33B8-6396-75F7CB76AD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314630" y="2287870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379F9A8-62B3-4E55-45D9-CFC8FBC858C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314630" y="3625781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F7A67E3-57F1-99AC-2E9D-F89AE44A223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14630" y="4992568"/>
            <a:ext cx="768096" cy="759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348E95A-7316-BD65-6195-926D107D5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08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Green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6060" y="685800"/>
            <a:ext cx="5500140" cy="5260300"/>
          </a:xfrm>
          <a:prstGeom prst="roundRect">
            <a:avLst>
              <a:gd name="adj" fmla="val 5434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D309BB-3A78-F4D1-AFBF-E360A637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29" y="2409204"/>
            <a:ext cx="4973163" cy="252105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267DFAE6-E65C-5BFB-0D32-0AE61B15E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948" y="4962201"/>
            <a:ext cx="4973163" cy="1039319"/>
          </a:xfrm>
          <a:prstGeom prst="rect">
            <a:avLst/>
          </a:prstGeom>
        </p:spPr>
        <p:txBody>
          <a:bodyPr lIns="0" rIns="0" bIns="0" anchor="t"/>
          <a:lstStyle>
            <a:lvl1pPr marL="0" indent="0">
              <a:spcBef>
                <a:spcPts val="0"/>
              </a:spcBef>
              <a:buFontTx/>
              <a:buNone/>
              <a:defRPr sz="3100" b="0" i="0">
                <a:latin typeface="+mj-lt"/>
              </a:defRPr>
            </a:lvl1pPr>
            <a:lvl2pPr marL="304815" indent="0">
              <a:buFontTx/>
              <a:buNone/>
              <a:defRPr sz="3200" b="0" i="0">
                <a:latin typeface="Aptos Light" panose="020B0004020202020204" pitchFamily="34" charset="0"/>
              </a:defRPr>
            </a:lvl2pPr>
            <a:lvl3pPr marL="609630" indent="0">
              <a:buFontTx/>
              <a:buNone/>
              <a:defRPr sz="3200" b="0" i="0">
                <a:latin typeface="Aptos Light" panose="020B0004020202020204" pitchFamily="34" charset="0"/>
              </a:defRPr>
            </a:lvl3pPr>
            <a:lvl4pPr marL="914446" indent="0">
              <a:buFontTx/>
              <a:buNone/>
              <a:defRPr sz="3200" b="0" i="0">
                <a:latin typeface="Aptos Light" panose="020B0004020202020204" pitchFamily="34" charset="0"/>
              </a:defRPr>
            </a:lvl4pPr>
            <a:lvl5pPr marL="1219261" indent="0">
              <a:buFontTx/>
              <a:buNone/>
              <a:defRPr sz="32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677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+ icon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pic>
        <p:nvPicPr>
          <p:cNvPr id="6" name="Picture 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A70A12D3-B4D0-FF7B-70F0-E445D5567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2261512"/>
            <a:ext cx="777455" cy="777455"/>
          </a:xfrm>
          <a:prstGeom prst="rect">
            <a:avLst/>
          </a:prstGeom>
        </p:spPr>
      </p:pic>
      <p:pic>
        <p:nvPicPr>
          <p:cNvPr id="25" name="Picture 24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6C29F555-F8F9-18E6-80E0-4E760A76D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3598760"/>
            <a:ext cx="777455" cy="777455"/>
          </a:xfrm>
          <a:prstGeom prst="rect">
            <a:avLst/>
          </a:prstGeom>
        </p:spPr>
      </p:pic>
      <p:pic>
        <p:nvPicPr>
          <p:cNvPr id="26" name="Picture 25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EED6DE5E-B16A-AB96-1780-00031AAA4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050" y="4947530"/>
            <a:ext cx="777455" cy="777455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983" y="22650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CD655A07-322D-757E-1803-69E54D38A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2650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24524E26-6476-F937-96D8-FBCD6C993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983" y="35985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C2227D5-2A0E-85CC-4A55-ABBFC0C3CA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98537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F442AED-0A0A-2017-A1B8-CD2083DA2E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3" y="4957437"/>
            <a:ext cx="4512664" cy="8142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CB3CC01A-0AF7-F4E8-5EB1-D8A2C25F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957438"/>
            <a:ext cx="5407272" cy="8142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31137-DAB8-15CB-BC3E-1EEF0A141C48}"/>
              </a:ext>
            </a:extLst>
          </p:cNvPr>
          <p:cNvCxnSpPr>
            <a:cxnSpLocks/>
          </p:cNvCxnSpPr>
          <p:nvPr userDrawn="1"/>
        </p:nvCxnSpPr>
        <p:spPr>
          <a:xfrm>
            <a:off x="733271" y="3322877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66B1C-6369-C14A-E616-E27957F41406}"/>
              </a:ext>
            </a:extLst>
          </p:cNvPr>
          <p:cNvCxnSpPr>
            <a:cxnSpLocks/>
          </p:cNvCxnSpPr>
          <p:nvPr userDrawn="1"/>
        </p:nvCxnSpPr>
        <p:spPr>
          <a:xfrm>
            <a:off x="733271" y="4686373"/>
            <a:ext cx="1076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C1BB8963-F34D-3AB3-5AEF-0C7BF4353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786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2 Color -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2D7CB6B8-767C-AAF6-B9EA-4D4C97271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3F0B030-38B3-099B-305A-FAA45D153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DE0553DC-6AB9-B7E2-6F9D-157D187E8E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E41231C-A696-C7B1-1337-15AECDBE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8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T Page - Title - 3 &quot;From this to this&quot; - stacked vertically - 2 Color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40E21BC-CC3C-DDD7-59D8-41E9CC704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8" y="358974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pic>
        <p:nvPicPr>
          <p:cNvPr id="11" name="Picture 10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898EAA1-C1B7-B330-358A-3C42742D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0BB8D5B2-668A-202E-0B69-4F1ADC7FD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118" y="2265037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23F41DC-283A-569E-65D9-4075B024F4B2}"/>
              </a:ext>
            </a:extLst>
          </p:cNvPr>
          <p:cNvSpPr/>
          <p:nvPr userDrawn="1"/>
        </p:nvSpPr>
        <p:spPr>
          <a:xfrm>
            <a:off x="4876801" y="2497412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CDCC97C-D3A9-8B20-9856-086ABA5D49C2}"/>
              </a:ext>
            </a:extLst>
          </p:cNvPr>
          <p:cNvSpPr/>
          <p:nvPr userDrawn="1"/>
        </p:nvSpPr>
        <p:spPr>
          <a:xfrm>
            <a:off x="4876801" y="3795078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10FF9E-D900-43DE-E517-CAFD6D4ED6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8" y="4926175"/>
            <a:ext cx="4294543" cy="994416"/>
          </a:xfrm>
          <a:prstGeom prst="roundRect">
            <a:avLst>
              <a:gd name="adj" fmla="val 9394"/>
            </a:avLst>
          </a:prstGeom>
          <a:solidFill>
            <a:srgbClr val="BADCFF"/>
          </a:solidFill>
          <a:ln>
            <a:noFill/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6F2E27B-34B8-B4E0-4EC3-5298FF555CC9}"/>
              </a:ext>
            </a:extLst>
          </p:cNvPr>
          <p:cNvSpPr/>
          <p:nvPr userDrawn="1"/>
        </p:nvSpPr>
        <p:spPr>
          <a:xfrm>
            <a:off x="4876801" y="5131509"/>
            <a:ext cx="916817" cy="583749"/>
          </a:xfrm>
          <a:prstGeom prst="rightArrow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solidFill>
                <a:srgbClr val="00467E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2133C44-9B97-6174-DECF-1352AFEF7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B3617319-515C-F7CF-6CBE-9566138E2E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8610" y="2265037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61C1C1BA-CD03-4C5A-2D51-6C1A3A9B1B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8610" y="3589901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1A156B5-315E-A569-5CDD-A7747E4B5C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8610" y="4926175"/>
            <a:ext cx="5524662" cy="994416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0" rIns="27432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53675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Tabl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1AA48F-7F9D-6565-90C3-27C1FC10E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C2F497C-5D00-8999-5307-C2AEE280A88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58826" y="2423776"/>
            <a:ext cx="5904731" cy="34235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282BB9-93F3-FB07-8692-4306C26D4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2909" y="2423776"/>
            <a:ext cx="4550016" cy="342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6F9F2C8-7604-891B-9D1E-068B582BE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34929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005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With Sample Table -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E6E2444-2A6E-3FA4-08B5-81A4E50B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9882" y="2443026"/>
            <a:ext cx="4563390" cy="342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ECDC394-EF10-C7E3-FBCD-60BC1E5739E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37694838"/>
              </p:ext>
            </p:extLst>
          </p:nvPr>
        </p:nvGraphicFramePr>
        <p:xfrm>
          <a:off x="739177" y="2423776"/>
          <a:ext cx="5850810" cy="342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70">
                  <a:extLst>
                    <a:ext uri="{9D8B030D-6E8A-4147-A177-3AD203B41FA5}">
                      <a16:colId xmlns:a16="http://schemas.microsoft.com/office/drawing/2014/main" val="245934004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2545507083"/>
                    </a:ext>
                  </a:extLst>
                </a:gridCol>
                <a:gridCol w="1950270">
                  <a:extLst>
                    <a:ext uri="{9D8B030D-6E8A-4147-A177-3AD203B41FA5}">
                      <a16:colId xmlns:a16="http://schemas.microsoft.com/office/drawing/2014/main" val="1314422938"/>
                    </a:ext>
                  </a:extLst>
                </a:gridCol>
              </a:tblGrid>
              <a:tr h="56401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+mj-lt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+mj-lt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+mj-lt"/>
                        </a:rPr>
                        <a:t>Cell Title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1810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6255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j-lt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9391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3524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4959"/>
                  </a:ext>
                </a:extLst>
              </a:tr>
              <a:tr h="571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Cell Info Here</a:t>
                      </a:r>
                    </a:p>
                  </a:txBody>
                  <a:tcPr marL="121920" marR="121920" marT="121920" marB="1219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262008"/>
                  </a:ext>
                </a:extLst>
              </a:tr>
            </a:tbl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ABBFE07B-A35E-BD54-38FE-3DB920C23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62638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CC4169-DD6B-0BE2-EA9B-D6A641FB9F0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543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Ch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E0D929C-B131-52BF-B0A6-BBF5D49CBE9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8827" y="2416967"/>
            <a:ext cx="5799628" cy="35061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D38D5C-7B13-4B91-CE51-5924B2E8C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99363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6ED293-E200-F509-E25F-4115CAB40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07220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945425-355E-DE5F-4215-6EB91B14B7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799379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1119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T Page - Title - Smart Ar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59792A73-2921-CBA6-EFA2-7FE108571A22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758824" y="2423776"/>
            <a:ext cx="5831162" cy="3493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1822C9-F312-1DE3-85DD-1BA40B93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9882" y="2423776"/>
            <a:ext cx="4563390" cy="342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buNone/>
              <a:defRPr b="0" i="0">
                <a:latin typeface="+mj-lt"/>
              </a:defRPr>
            </a:lvl1pPr>
            <a:lvl2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Aft>
                <a:spcPts val="8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explanatory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6CDCC4A0-E386-4753-5061-746CD4FFB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32107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FEEA87-2A49-957C-3B18-DA47EF8DB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7" y="1911561"/>
            <a:ext cx="5830910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395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HT P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290B6C8C-4936-4AB3-557F-DD7C30174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32546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ackgroundPage - 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FB73BBF-EA2F-994A-5A70-C824C6677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94491D-D914-A5A0-50D5-E31FE3BDD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950" y="2089198"/>
            <a:ext cx="9255197" cy="199958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7667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quote style”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21C21C-74FC-B201-9D3C-8D9A7BBD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994" y="2021406"/>
            <a:ext cx="447956" cy="684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670" b="0" i="0">
                <a:solidFill>
                  <a:srgbClr val="00467E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2" name="Text Placeholder 36">
            <a:extLst>
              <a:ext uri="{FF2B5EF4-FFF2-40B4-BE49-F238E27FC236}">
                <a16:creationId xmlns:a16="http://schemas.microsoft.com/office/drawing/2014/main" id="{5420A7A7-1534-6AAE-168A-BB7E03C52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950" y="4352908"/>
            <a:ext cx="3013270" cy="44048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90000"/>
              </a:lnSpc>
              <a:buNone/>
              <a:defRPr sz="2133" b="0" i="0">
                <a:latin typeface="+mj-lt"/>
              </a:defRPr>
            </a:lvl1pPr>
            <a:lvl2pPr marL="304815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2pPr>
            <a:lvl3pPr marL="609630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3pPr>
            <a:lvl4pPr marL="914446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4pPr>
            <a:lvl5pPr marL="1219261" indent="0">
              <a:lnSpc>
                <a:spcPct val="70000"/>
              </a:lnSpc>
              <a:buNone/>
              <a:defRPr sz="16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– 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1148254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d Page - Thank you slide - EN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9EB3A88D-9CA8-4E22-9A89-F19DAD333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823" y="636109"/>
            <a:ext cx="3758702" cy="546885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C26276E-6E11-12A3-768E-0F16E4E5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8A7EB1-3036-9FF7-D730-05E90FD34D1C}"/>
              </a:ext>
            </a:extLst>
          </p:cNvPr>
          <p:cNvCxnSpPr>
            <a:cxnSpLocks/>
          </p:cNvCxnSpPr>
          <p:nvPr userDrawn="1"/>
        </p:nvCxnSpPr>
        <p:spPr>
          <a:xfrm>
            <a:off x="762000" y="2854431"/>
            <a:ext cx="61632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F41572-2BBB-8C52-C46A-BF8FE7AF7A3D}"/>
              </a:ext>
            </a:extLst>
          </p:cNvPr>
          <p:cNvGrpSpPr/>
          <p:nvPr userDrawn="1"/>
        </p:nvGrpSpPr>
        <p:grpSpPr>
          <a:xfrm>
            <a:off x="802640" y="4467711"/>
            <a:ext cx="1109247" cy="1454347"/>
            <a:chOff x="802640" y="4467711"/>
            <a:chExt cx="1109247" cy="14543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06A194-9FB1-E613-4963-C0CD372E2B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8" t="16419" r="80942" b="32168"/>
            <a:stretch>
              <a:fillRect/>
            </a:stretch>
          </p:blipFill>
          <p:spPr>
            <a:xfrm>
              <a:off x="802640" y="4467711"/>
              <a:ext cx="1109247" cy="10786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ADD6AD-D3F2-B332-BE2D-DD0F84EB376B}"/>
                </a:ext>
              </a:extLst>
            </p:cNvPr>
            <p:cNvSpPr txBox="1"/>
            <p:nvPr userDrawn="1"/>
          </p:nvSpPr>
          <p:spPr>
            <a:xfrm>
              <a:off x="802640" y="5614281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+mj-lt"/>
                  <a:cs typeface="Arial" charset="0"/>
                </a:rPr>
                <a:t>App Store</a:t>
              </a:r>
              <a:endParaRPr lang="en-US" sz="1400" b="0" i="0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DC99E-E89F-F829-EF4C-7C7A259CEF0C}"/>
              </a:ext>
            </a:extLst>
          </p:cNvPr>
          <p:cNvGrpSpPr/>
          <p:nvPr userDrawn="1"/>
        </p:nvGrpSpPr>
        <p:grpSpPr>
          <a:xfrm>
            <a:off x="3140320" y="4443027"/>
            <a:ext cx="1134220" cy="1472892"/>
            <a:chOff x="3055087" y="4443027"/>
            <a:chExt cx="1134220" cy="14728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B7E021-45D5-AB8B-C065-25D3C754BD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81" t="15408" r="39971" b="32002"/>
            <a:stretch>
              <a:fillRect/>
            </a:stretch>
          </p:blipFill>
          <p:spPr>
            <a:xfrm>
              <a:off x="3055087" y="4443027"/>
              <a:ext cx="1134220" cy="110056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80D714-436D-AA93-E17C-708B0031A5A4}"/>
                </a:ext>
              </a:extLst>
            </p:cNvPr>
            <p:cNvSpPr txBox="1"/>
            <p:nvPr userDrawn="1"/>
          </p:nvSpPr>
          <p:spPr>
            <a:xfrm>
              <a:off x="3055087" y="5608142"/>
              <a:ext cx="1109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dirty="0">
                  <a:solidFill>
                    <a:prstClr val="black"/>
                  </a:solidFill>
                  <a:latin typeface="+mj-lt"/>
                  <a:cs typeface="Arial" charset="0"/>
                </a:rPr>
                <a:t>Google Play</a:t>
              </a:r>
              <a:endParaRPr lang="en-US" sz="1400" b="0" i="0" dirty="0">
                <a:latin typeface="+mj-l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61935A8-AD38-50A4-583A-E0B03CEAE446}"/>
              </a:ext>
            </a:extLst>
          </p:cNvPr>
          <p:cNvSpPr txBox="1"/>
          <p:nvPr userDrawn="1"/>
        </p:nvSpPr>
        <p:spPr>
          <a:xfrm>
            <a:off x="5502972" y="5608142"/>
            <a:ext cx="116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prstClr val="black"/>
                </a:solidFill>
                <a:latin typeface="+mj-lt"/>
                <a:cs typeface="Arial" charset="0"/>
              </a:rPr>
              <a:t>Follow Us</a:t>
            </a:r>
            <a:endParaRPr lang="en-US" sz="1400" b="0" i="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F90362-0DF3-270A-006D-584DE4898D64}"/>
              </a:ext>
            </a:extLst>
          </p:cNvPr>
          <p:cNvSpPr txBox="1"/>
          <p:nvPr userDrawn="1"/>
        </p:nvSpPr>
        <p:spPr>
          <a:xfrm>
            <a:off x="760432" y="3107899"/>
            <a:ext cx="6582810" cy="9941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Available 24 hours a day, 7 days a week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Online: </a:t>
            </a:r>
            <a:r>
              <a:rPr lang="en-US" sz="2100" b="0" i="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guidanceresources.com</a:t>
            </a:r>
            <a:endParaRPr lang="en-US" sz="2100" b="0" i="0" dirty="0">
              <a:solidFill>
                <a:prstClr val="black"/>
              </a:solidFill>
              <a:latin typeface="+mj-lt"/>
              <a:ea typeface="Arial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100" b="0" i="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Mobile App: </a:t>
            </a:r>
            <a:r>
              <a:rPr lang="en-US" sz="2100" b="0" i="0" dirty="0" err="1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GuidanceNow</a:t>
            </a:r>
            <a:endParaRPr lang="en-US" sz="2100" b="0" i="0" dirty="0">
              <a:solidFill>
                <a:prstClr val="black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41F2019-CE83-927A-9373-0580A8AC175C}"/>
              </a:ext>
            </a:extLst>
          </p:cNvPr>
          <p:cNvSpPr txBox="1">
            <a:spLocks/>
          </p:cNvSpPr>
          <p:nvPr userDrawn="1"/>
        </p:nvSpPr>
        <p:spPr>
          <a:xfrm>
            <a:off x="774430" y="502063"/>
            <a:ext cx="7434904" cy="830833"/>
          </a:xfrm>
          <a:prstGeom prst="rect">
            <a:avLst/>
          </a:prstGeom>
        </p:spPr>
        <p:txBody>
          <a:bodyPr lIns="0" tIns="0" rIns="0" bIns="0" anchor="t"/>
          <a:lstStyle>
            <a:lvl1pPr algn="l" defTabSz="6096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Attending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42CDC4-5CEF-CA64-E62E-24C4E8D6B87C}"/>
              </a:ext>
            </a:extLst>
          </p:cNvPr>
          <p:cNvSpPr txBox="1"/>
          <p:nvPr userDrawn="1"/>
        </p:nvSpPr>
        <p:spPr>
          <a:xfrm>
            <a:off x="760432" y="1325766"/>
            <a:ext cx="6582810" cy="13619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50" b="0" i="0" dirty="0">
                <a:solidFill>
                  <a:srgbClr val="00467E"/>
                </a:solidFill>
                <a:latin typeface="+mn-lt"/>
              </a:rPr>
              <a:t>We are a single source for confidential support, expert information, and valuable resources when you need them most.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07FA5-47DF-AF41-3B8E-F5009F4B55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" t="4386" r="10271" b="9391"/>
          <a:stretch>
            <a:fillRect/>
          </a:stretch>
        </p:blipFill>
        <p:spPr>
          <a:xfrm>
            <a:off x="5515903" y="4413280"/>
            <a:ext cx="1133562" cy="11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- Blue B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7BF8F3F-22E7-72EB-A4F3-77190D0D8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6060" y="685800"/>
            <a:ext cx="5500140" cy="5260300"/>
          </a:xfrm>
          <a:prstGeom prst="roundRect">
            <a:avLst>
              <a:gd name="adj" fmla="val 7548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B615D169-DBEF-7301-5D6C-507FEE8AD3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948" y="4962201"/>
            <a:ext cx="4973163" cy="1039319"/>
          </a:xfrm>
          <a:prstGeom prst="rect">
            <a:avLst/>
          </a:prstGeom>
        </p:spPr>
        <p:txBody>
          <a:bodyPr lIns="0" rIns="0" bIns="0" anchor="t"/>
          <a:lstStyle>
            <a:lvl1pPr marL="0" indent="0">
              <a:spcBef>
                <a:spcPts val="0"/>
              </a:spcBef>
              <a:buFontTx/>
              <a:buNone/>
              <a:defRPr sz="3100" b="0" i="0">
                <a:latin typeface="+mj-lt"/>
              </a:defRPr>
            </a:lvl1pPr>
            <a:lvl2pPr marL="304815" indent="0">
              <a:buFontTx/>
              <a:buNone/>
              <a:defRPr sz="3200" b="0" i="0">
                <a:latin typeface="Aptos Light" panose="020B0004020202020204" pitchFamily="34" charset="0"/>
              </a:defRPr>
            </a:lvl2pPr>
            <a:lvl3pPr marL="609630" indent="0">
              <a:buFontTx/>
              <a:buNone/>
              <a:defRPr sz="3200" b="0" i="0">
                <a:latin typeface="Aptos Light" panose="020B0004020202020204" pitchFamily="34" charset="0"/>
              </a:defRPr>
            </a:lvl3pPr>
            <a:lvl4pPr marL="914446" indent="0">
              <a:buFontTx/>
              <a:buNone/>
              <a:defRPr sz="3200" b="0" i="0">
                <a:latin typeface="Aptos Light" panose="020B0004020202020204" pitchFamily="34" charset="0"/>
              </a:defRPr>
            </a:lvl4pPr>
            <a:lvl5pPr marL="1219261" indent="0">
              <a:buFontTx/>
              <a:buNone/>
              <a:defRPr sz="3200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9AA5C-153A-C853-18E3-2721C2E5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29" y="2409204"/>
            <a:ext cx="4973163" cy="252105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906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T Page - Image/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35542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9292" y="1796719"/>
            <a:ext cx="4493980" cy="4261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130008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T Page - Title - Image/Right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4D7C149D-12CB-322A-A67D-F6DBFAFE0D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1124" y="1807172"/>
            <a:ext cx="6312147" cy="4251280"/>
          </a:xfrm>
          <a:prstGeom prst="roundRect">
            <a:avLst>
              <a:gd name="adj" fmla="val 5480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EC4072F-17D7-BE5D-B04F-402E04306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B4D176-7260-9517-664D-9B7E43087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5B379B-D8B5-0882-B490-871552D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836909"/>
            <a:ext cx="4025266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667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2650-6377-99BB-3CFF-988CBB67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125" y="2285448"/>
            <a:ext cx="4025900" cy="3773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/>
            </a:lvl1pPr>
            <a:lvl2pPr marL="4572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2pPr>
            <a:lvl3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3pPr>
            <a:lvl4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4pPr>
            <a:lvl5pPr marL="1069848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890576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WHT Page - Title - Tabl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E2CE12-3FE3-0E24-B40B-3A3010907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460" y="431626"/>
            <a:ext cx="107438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1AA48F-7F9D-6565-90C3-27C1FC10E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076" y="1911561"/>
            <a:ext cx="5904483" cy="492965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n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Table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C2F497C-5D00-8999-5307-C2AEE280A88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58826" y="2423776"/>
            <a:ext cx="5904731" cy="3423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282BB9-93F3-FB07-8692-4306C26D4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2909" y="2423776"/>
            <a:ext cx="4550016" cy="342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</p:spTree>
    <p:extLst>
      <p:ext uri="{BB962C8B-B14F-4D97-AF65-F5344CB8AC3E}">
        <p14:creationId xmlns:p14="http://schemas.microsoft.com/office/powerpoint/2010/main" val="3271774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tner_WHT Page - Blank with logo and 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A6F54C0-6BC9-ABDC-4E41-E5D9A0E61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C01C3-358A-5678-E851-E630AA11B0F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45D18E-AFCC-700B-6EDE-8AF6B195775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05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ner_WHT P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786026"/>
            <a:ext cx="4493980" cy="42724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2AA52-751F-8FF8-DB82-DD201103B1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2033B4-1A72-5D3F-2D83-8A5F5AF790EA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35AF00-FA2A-A74E-7104-44114E840207}"/>
              </a:ext>
            </a:extLst>
          </p:cNvPr>
          <p:cNvSpPr txBox="1"/>
          <p:nvPr userDrawn="1"/>
        </p:nvSpPr>
        <p:spPr>
          <a:xfrm>
            <a:off x="762000" y="370979"/>
            <a:ext cx="10741272" cy="74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33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02675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ner_WHT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24E4994-5982-D5FE-1AC1-0889C26C6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B82ACC-A599-8548-04D0-D1D00B65BF5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291925-D935-33FE-1AA7-9AA2ED4085D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A43833F8-BC11-6156-DD64-62E5CAF5B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618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ner_WHT Page - 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806023-011D-01F1-AD59-7467EC269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E339B75-909D-C3D9-6E0E-7BAFD39CC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764881"/>
            <a:ext cx="10743770" cy="42856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75895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247CD-F367-84D6-6289-E139E01AB95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03C525-5202-526F-93CF-B642E5647BA8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05883BF2-9A18-AC8D-D2DD-9A3286D0C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76257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49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ner_WHT Page - Title - Subhea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FD30642-E83F-9115-85E7-E4695BEE1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125" y="2032896"/>
            <a:ext cx="10764890" cy="319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667" b="1" i="0" spc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 b="0" i="0">
                <a:latin typeface="Aptos Light" panose="020B0004020202020204" pitchFamily="34" charset="0"/>
              </a:defRPr>
            </a:lvl2pPr>
            <a:lvl3pPr marL="609630" indent="0">
              <a:buNone/>
              <a:defRPr sz="2667" b="0" i="0">
                <a:latin typeface="Aptos Light" panose="020B0004020202020204" pitchFamily="34" charset="0"/>
              </a:defRPr>
            </a:lvl3pPr>
            <a:lvl4pPr marL="914446" indent="0">
              <a:buNone/>
              <a:defRPr sz="2667" b="0" i="0">
                <a:latin typeface="Aptos Light" panose="020B0004020202020204" pitchFamily="34" charset="0"/>
              </a:defRPr>
            </a:lvl4pPr>
            <a:lvl5pPr marL="1219261" indent="0">
              <a:buNone/>
              <a:defRPr sz="2667" b="0" i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subhead style</a:t>
            </a:r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50AF121-DE07-2F9F-4F8E-4F91F77AA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35DF1EE-C50D-6C0C-CD4F-C97A9FE327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1" y="2479577"/>
            <a:ext cx="10764511" cy="35499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A187934-819C-A4FD-6D7C-DEA2B1CD504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7382E3-944A-BA7D-54F0-440021D7EC7C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8AE0AD67-EB9D-F3A2-0211-C4D51644F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5069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26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tner_WHT Page - Text + Image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88459"/>
            <a:ext cx="6054972" cy="426999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761" y="1828665"/>
            <a:ext cx="4493980" cy="42297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70E20-A47F-5609-EEF9-61C2E7A1E82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005227-CF27-4BDE-F2AA-D4F80576AF8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5C4F7846-C2E4-0699-FFCB-BF6EF054E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24798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092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tner_WHT Page - Image/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9292" y="1796719"/>
            <a:ext cx="4493980" cy="4261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bullet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2AAB6-29C3-8AD6-9073-E9D3FF55546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298A5A-97C4-4400-8CDA-17CDAC1E00EC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BA219A-04F7-31AF-667B-20CBC9345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9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WHT Page - Blank with logo and 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A6F54C0-6BC9-ABDC-4E41-E5D9A0E61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6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tner_WHT Page - Title - Image/Right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4D7C149D-12CB-322A-A67D-F6DBFAFE0D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1124" y="1807172"/>
            <a:ext cx="6312147" cy="4251280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EC4072F-17D7-BE5D-B04F-402E04306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B4D176-7260-9517-664D-9B7E43087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760" y="417240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5B379B-D8B5-0882-B490-871552D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836909"/>
            <a:ext cx="4025266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667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2650-6377-99BB-3CFF-988CBB671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125" y="2285448"/>
            <a:ext cx="4025900" cy="3773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 marL="4572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 marL="1069848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23877-BAFC-9935-9AF8-97E41A50215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03C211-88AE-525D-E365-69926E10E899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69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ner_WHT Page - Title -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110F2D1-C390-C120-6AD8-E3E8DC3FA2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3DA442-18F9-786C-92F2-59A16B4FFFE4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98009465-AB83-7A81-EF48-FF092474E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798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ner_WHT Page - Title - 2 columns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F344EF-CA35-F0C0-5A38-4CD86E41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6F2056A-94EB-9D17-7F3A-B542C9D37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2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EDA6730-EEA5-4EC9-66ED-F384CCF80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775" y="1932879"/>
            <a:ext cx="5074920" cy="4117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045191-733A-2ED1-72A2-75E7E949F70F}"/>
              </a:ext>
            </a:extLst>
          </p:cNvPr>
          <p:cNvCxnSpPr/>
          <p:nvPr userDrawn="1"/>
        </p:nvCxnSpPr>
        <p:spPr>
          <a:xfrm>
            <a:off x="6098430" y="1932879"/>
            <a:ext cx="0" cy="411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F8412A1-D56B-EFDC-216D-E64F43587C9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1DA091-55DD-FDA3-BFC9-7C118C695F0A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4DF59FB9-0EB7-6F82-3BC5-EBDA18932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80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ner_WHT Page - Title - Subhead over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05951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5951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63657C1-5477-E829-09E2-C6235C16A4F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1123EA-9913-158A-6EC5-E2895F93C52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6">
            <a:extLst>
              <a:ext uri="{FF2B5EF4-FFF2-40B4-BE49-F238E27FC236}">
                <a16:creationId xmlns:a16="http://schemas.microsoft.com/office/drawing/2014/main" id="{6D9B052C-92D5-8FD1-A431-AEB31F32A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8B10F8-D6E5-E4D3-B612-374D52B07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05406"/>
            <a:ext cx="5074920" cy="4488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0D1D08-BA3E-7D0F-4BEE-911AB99D2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284" y="2005406"/>
            <a:ext cx="5074920" cy="4488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6871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ner_WHT Page - Title - Subhead over 2 Column Content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F97DA-9BF2-B0F2-A584-EA22D5355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6" y="2005406"/>
            <a:ext cx="5074920" cy="4488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26087-005C-E6BF-1162-0F6A53E67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284" y="2005406"/>
            <a:ext cx="5074920" cy="44881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F356D15-D3A8-D7B6-4EF1-9CF8C229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95CA5-D014-0B22-5707-27B47F3C5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50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0B9529-67C0-D4B5-9824-3FDD1937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873" y="2509635"/>
            <a:ext cx="5074920" cy="35029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098EF-6016-B758-BBFC-F49A73E5EBB5}"/>
              </a:ext>
            </a:extLst>
          </p:cNvPr>
          <p:cNvCxnSpPr>
            <a:cxnSpLocks/>
          </p:cNvCxnSpPr>
          <p:nvPr userDrawn="1"/>
        </p:nvCxnSpPr>
        <p:spPr>
          <a:xfrm>
            <a:off x="6122894" y="1960589"/>
            <a:ext cx="0" cy="40519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24BEAFE-BFC0-1B5C-C31D-AF6302966D3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B4A958-0DBC-F082-7350-2A1340B2A8BC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6">
            <a:extLst>
              <a:ext uri="{FF2B5EF4-FFF2-40B4-BE49-F238E27FC236}">
                <a16:creationId xmlns:a16="http://schemas.microsoft.com/office/drawing/2014/main" id="{7621281C-9D52-587F-95D2-05C230AA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357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tner_WHT Page - Title - Two Containers with subhead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943E06DE-5330-49ED-E7A7-8FE7D0B98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448EBB-8443-13FE-F598-EE94C3F4F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304" y="1864918"/>
            <a:ext cx="5229665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0241D8-E296-7495-E5C4-A0CC2B0DD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5034" y="1864918"/>
            <a:ext cx="5241658" cy="4193531"/>
          </a:xfrm>
          <a:prstGeom prst="roundRect">
            <a:avLst>
              <a:gd name="adj" fmla="val 5202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731520" rIns="274320" bIns="2743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None/>
              <a:defRPr b="0" i="0">
                <a:latin typeface="Aptos Display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E4A932-0EF7-D8CC-607A-84FE0586B2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8793" y="2210733"/>
            <a:ext cx="4573551" cy="314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6AC594-31DD-C478-B5F7-1999EEC902E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578028" y="2210733"/>
            <a:ext cx="4584039" cy="314103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8D4EE79-7DEF-2696-6D6B-46002C94849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E0A0BC-A31C-C659-10B0-3610C4A2D5C8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12040809-185C-72EE-4893-939082619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3772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534A7D-6688-8180-2464-38E4933E95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01D785-4FB9-6D89-2D24-4F252A78883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41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tner_WHT Page - Title - Image - 2 Sections Content + Subtitl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ADB89-AB14-0A98-EE85-0A3FC48B7F65}"/>
              </a:ext>
            </a:extLst>
          </p:cNvPr>
          <p:cNvCxnSpPr>
            <a:cxnSpLocks/>
          </p:cNvCxnSpPr>
          <p:nvPr userDrawn="1"/>
        </p:nvCxnSpPr>
        <p:spPr>
          <a:xfrm>
            <a:off x="720235" y="391819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FCF6AE-61C6-3296-D0F6-7111C761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1836909"/>
            <a:ext cx="4083373" cy="36303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80000"/>
              </a:lnSpc>
              <a:defRPr sz="2400" b="1">
                <a:solidFill>
                  <a:srgbClr val="00467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DF32498-5468-7025-F5B4-656C1EAE1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" y="4127046"/>
            <a:ext cx="4086225" cy="365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rgbClr val="00467E"/>
                </a:solidFill>
                <a:latin typeface="+mj-lt"/>
              </a:defRPr>
            </a:lvl1pPr>
            <a:lvl2pPr marL="304815" indent="0">
              <a:buNone/>
              <a:defRPr sz="2667"/>
            </a:lvl2pPr>
            <a:lvl3pPr marL="609630" indent="0">
              <a:buNone/>
              <a:defRPr sz="2667"/>
            </a:lvl3pPr>
            <a:lvl4pPr marL="914446" indent="0">
              <a:buNone/>
              <a:defRPr sz="2667"/>
            </a:lvl4pPr>
            <a:lvl5pPr marL="1219261" indent="0">
              <a:buNone/>
              <a:defRPr sz="2667"/>
            </a:lvl5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5581E7-9CBF-F702-FEA4-00D52D994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" y="2231839"/>
            <a:ext cx="4087813" cy="15179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FC0D2A-B62D-2AAD-3B1F-D324FA538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" y="4528471"/>
            <a:ext cx="4087813" cy="1522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534A7D-6688-8180-2464-38E4933E95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01D785-4FB9-6D89-2D24-4F252A78883E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75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2 Sections of Stack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258DC8-9B1E-EDFA-1D48-C88BB3685CF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E20964-4F3D-41C5-E958-600C5589E823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66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2 Section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7BD50F5-E370-D7C5-DC28-580E8760D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F0098F-C0ED-8BEA-C2AC-B2F8A045C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76264F-97E8-9831-4F09-2B1666176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3F5E8-FE56-8DDC-69E8-C45D6FCD0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50" y="1870736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3E7952-7DC9-3782-F958-85EF68DEF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2950" y="4082311"/>
            <a:ext cx="4087813" cy="168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b="0" i="0">
                <a:latin typeface="Aptos Display" panose="020B0004020202020204" pitchFamily="34" charset="0"/>
              </a:defRPr>
            </a:lvl1pPr>
            <a:lvl2pPr marL="155448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2pPr>
            <a:lvl3pPr marL="457200" indent="-15544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b="0" i="0">
                <a:latin typeface="Aptos Display" panose="020B0004020202020204" pitchFamily="34" charset="0"/>
              </a:defRPr>
            </a:lvl3pPr>
            <a:lvl4pPr marL="758952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4pPr>
            <a:lvl5pPr marL="914400" indent="-15544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1B1DE-CD09-104D-327B-1F2C923F1048}"/>
              </a:ext>
            </a:extLst>
          </p:cNvPr>
          <p:cNvCxnSpPr>
            <a:cxnSpLocks/>
          </p:cNvCxnSpPr>
          <p:nvPr userDrawn="1"/>
        </p:nvCxnSpPr>
        <p:spPr>
          <a:xfrm>
            <a:off x="720235" y="3824785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E0452BC-8DD2-4D70-8435-11043E1E8FB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182400-D9AD-20DB-46A4-35E63B78585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2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T P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C636BF-148B-993F-8C70-19E1A7483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1756209"/>
            <a:ext cx="6054972" cy="43022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830DAC1-80FF-CFDE-9F5E-5ECA68D3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A74BE-111E-1C02-7E1F-A61DB2468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61" y="1786026"/>
            <a:ext cx="4493980" cy="42724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D8060-1F61-9A93-BFCF-ADAB1C2C89C3}"/>
              </a:ext>
            </a:extLst>
          </p:cNvPr>
          <p:cNvSpPr txBox="1"/>
          <p:nvPr userDrawn="1"/>
        </p:nvSpPr>
        <p:spPr>
          <a:xfrm>
            <a:off x="762000" y="370979"/>
            <a:ext cx="10741272" cy="74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33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17125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3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E4AE97-FB89-8380-1F28-54FD2C80A3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2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8145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45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145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11666-692C-A2F0-2A20-6A7F94BE36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13FFF-FF88-EC09-FCE2-DB908DA9F232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74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3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25698" y="2866936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619" y="1787306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FC8447-7A07-A27F-4BA3-35F0105B34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5619" y="3052581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25698" y="4109902"/>
            <a:ext cx="41357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5D522AB-FC98-9E8A-4C5F-72B29CA79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5619" y="4275325"/>
            <a:ext cx="4135714" cy="8802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3A38D36-F0F0-FD5C-B77B-BF5037EC9A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D5C28-5730-EDA8-555C-01D2A8631AAD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5E7118-CB75-71AC-C7AA-7F2D9160D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643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4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37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337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3337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3337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AA6A9D-AE73-0E90-B168-1A7D476C09B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203A54-41DE-C8EA-1DDB-936EDBE5DF4A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9A9029-274A-7B56-560F-75E3090FC0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" y="429766"/>
            <a:ext cx="10756511" cy="1122891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334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61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4 Items of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43338" y="2633020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37" y="178730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E067E-000B-78C2-1C17-4BF89909C3AD}"/>
              </a:ext>
            </a:extLst>
          </p:cNvPr>
          <p:cNvCxnSpPr>
            <a:cxnSpLocks/>
          </p:cNvCxnSpPr>
          <p:nvPr userDrawn="1"/>
        </p:nvCxnSpPr>
        <p:spPr>
          <a:xfrm>
            <a:off x="743338" y="3705864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5FBAE-8089-60A0-0D47-177D84F62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337" y="2829296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43338" y="4738267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E852A-AC6E-EFD2-E408-397067ED4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3337" y="389255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3337" y="4934543"/>
            <a:ext cx="4206239" cy="6581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F999B45-989C-17E8-D38F-B830AF274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72FB5D-3BC4-CB33-4280-A2E278BCB3F6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6">
            <a:extLst>
              <a:ext uri="{FF2B5EF4-FFF2-40B4-BE49-F238E27FC236}">
                <a16:creationId xmlns:a16="http://schemas.microsoft.com/office/drawing/2014/main" id="{29A87099-EB5E-8030-40D8-F4732A9A5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758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5 Items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7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37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3337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3337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3337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3337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F5D0D-9270-133B-4EEE-759BE05765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7F53A8-E62A-74EF-D550-097E33ED26EC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30DDDD35-A624-07D0-5BCC-9684A62D3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7610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5 Items Content - Stacked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F26EAEE-1B9C-E61C-4687-563AC42BEF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124" y="1760039"/>
            <a:ext cx="6312148" cy="4290671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34BC6-8DDC-0B19-583B-BB349DB8C9D1}"/>
              </a:ext>
            </a:extLst>
          </p:cNvPr>
          <p:cNvCxnSpPr>
            <a:cxnSpLocks/>
          </p:cNvCxnSpPr>
          <p:nvPr userDrawn="1"/>
        </p:nvCxnSpPr>
        <p:spPr>
          <a:xfrm>
            <a:off x="743338" y="2433022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F10A5E-6B52-3B41-4B14-2FD8C7801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8775BEC-E63B-7226-87F4-FFEA2375A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37" y="1787306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03E121-5356-959A-AF00-B9A514B1CDED}"/>
              </a:ext>
            </a:extLst>
          </p:cNvPr>
          <p:cNvCxnSpPr>
            <a:cxnSpLocks/>
          </p:cNvCxnSpPr>
          <p:nvPr userDrawn="1"/>
        </p:nvCxnSpPr>
        <p:spPr>
          <a:xfrm>
            <a:off x="743338" y="3270973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82547E0-99A2-2E8C-919A-4740F1995E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3337" y="428595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FA500F1-B609-2881-C5FC-B517CDCB7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3337" y="262127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81F5563-F1CE-F461-82B5-1DE301C22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3337" y="345661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F6376-25C5-102C-0871-70B48DD9527E}"/>
              </a:ext>
            </a:extLst>
          </p:cNvPr>
          <p:cNvCxnSpPr>
            <a:cxnSpLocks/>
          </p:cNvCxnSpPr>
          <p:nvPr userDrawn="1"/>
        </p:nvCxnSpPr>
        <p:spPr>
          <a:xfrm>
            <a:off x="743338" y="4110946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9BBF64-28B2-0677-1585-29AF4ECB4A7A}"/>
              </a:ext>
            </a:extLst>
          </p:cNvPr>
          <p:cNvCxnSpPr>
            <a:cxnSpLocks/>
          </p:cNvCxnSpPr>
          <p:nvPr userDrawn="1"/>
        </p:nvCxnSpPr>
        <p:spPr>
          <a:xfrm>
            <a:off x="743338" y="4940285"/>
            <a:ext cx="4206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4C8570-9BD4-8855-D4E1-61192E038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3337" y="5115297"/>
            <a:ext cx="4206239" cy="457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/>
            </a:lvl2pPr>
            <a:lvl3pPr marL="609630" indent="0">
              <a:buNone/>
              <a:defRPr/>
            </a:lvl3pPr>
            <a:lvl4pPr marL="914446" indent="0">
              <a:buNone/>
              <a:defRPr/>
            </a:lvl4pPr>
            <a:lvl5pPr marL="121926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33E7-7C83-048E-47FB-D96C7487D9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515907-F6F0-F70B-A1EC-D0B79765E25C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6">
            <a:extLst>
              <a:ext uri="{FF2B5EF4-FFF2-40B4-BE49-F238E27FC236}">
                <a16:creationId xmlns:a16="http://schemas.microsoft.com/office/drawing/2014/main" id="{2B4B8A8B-B003-305B-9E56-D9973EB5C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954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6 Items of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95C1EB8-FF6A-5F31-0DCB-1CD6EAFC183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991E05-C03F-8696-3522-207AA48473BD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A29DD768-502E-C70B-0E3C-20BAF667B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9"/>
            <a:ext cx="10749279" cy="8430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86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tner_WHT Page - Title - Image - 6 items of Content - Stacked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334235F-1A18-453C-82B9-49B2D4E28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0B6FBFAE-60A2-7C58-DF33-7DDB37115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00" y="1521808"/>
            <a:ext cx="4563373" cy="4531743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514DDF-0BFE-4D1E-4CD2-FC3D3C683A3D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17099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58B492-253C-510B-A3FD-3F45A8543F0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606021" y="1524419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9598555-2E84-05BA-E027-0D8C2B4CDF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606021" y="232955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BBB058-9F76-8CB8-EFAD-EAD3B297945A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606021" y="3123181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31CEA5-1861-83B9-AAB3-C451ADAFC70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606021" y="3928313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A6A3CA-0FD9-BB4B-0D93-B83702F46C09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606021" y="4767950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1C0BC0-94DA-5113-4352-729C42D54C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606021" y="5538577"/>
            <a:ext cx="5897251" cy="5034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20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66C32E-929B-97A4-C415-038783A5266E}"/>
              </a:ext>
            </a:extLst>
          </p:cNvPr>
          <p:cNvCxnSpPr>
            <a:cxnSpLocks/>
          </p:cNvCxnSpPr>
          <p:nvPr userDrawn="1"/>
        </p:nvCxnSpPr>
        <p:spPr>
          <a:xfrm>
            <a:off x="5571651" y="2978215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AECBE1-10EF-F7F5-6454-7A2CC8F80389}"/>
              </a:ext>
            </a:extLst>
          </p:cNvPr>
          <p:cNvCxnSpPr>
            <a:cxnSpLocks/>
          </p:cNvCxnSpPr>
          <p:nvPr userDrawn="1"/>
        </p:nvCxnSpPr>
        <p:spPr>
          <a:xfrm>
            <a:off x="5571651" y="3785433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7A734-071B-860D-E67C-C7A634D33D4F}"/>
              </a:ext>
            </a:extLst>
          </p:cNvPr>
          <p:cNvCxnSpPr>
            <a:cxnSpLocks/>
          </p:cNvCxnSpPr>
          <p:nvPr userDrawn="1"/>
        </p:nvCxnSpPr>
        <p:spPr>
          <a:xfrm>
            <a:off x="5571651" y="4592650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E4614-D639-5858-DC94-8A1F945ED072}"/>
              </a:ext>
            </a:extLst>
          </p:cNvPr>
          <p:cNvCxnSpPr>
            <a:cxnSpLocks/>
          </p:cNvCxnSpPr>
          <p:nvPr userDrawn="1"/>
        </p:nvCxnSpPr>
        <p:spPr>
          <a:xfrm>
            <a:off x="5571651" y="5399867"/>
            <a:ext cx="59316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4A85257-CF16-D4D1-1658-2B0BEEB8E08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233509-ADCA-5FB9-E8B3-17378BF1D6CD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6">
            <a:extLst>
              <a:ext uri="{FF2B5EF4-FFF2-40B4-BE49-F238E27FC236}">
                <a16:creationId xmlns:a16="http://schemas.microsoft.com/office/drawing/2014/main" id="{7286D0E6-8728-7208-38CC-E601A44C8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9"/>
            <a:ext cx="10749279" cy="843094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098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tner_WHT Page - Title - Image - 2 Columns -  Block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800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85825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949E1C1-66EF-957F-5B25-0036EB582A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66C2D9-5664-0B4C-613A-966558BB07B3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2AB20DB3-7771-1A3A-D819-AC55D853D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66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tner_WHT Page - Title - Image - 2 Columns Blocks of Content +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80834F4-EBDB-ECCB-DAB6-F840EC21E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07667"/>
            <a:ext cx="1397833" cy="254151"/>
          </a:xfrm>
          <a:prstGeom prst="rect">
            <a:avLst/>
          </a:prstGeom>
        </p:spPr>
      </p:pic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B9E3421-9B4C-CF15-4417-1DC1A62883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030" y="1684078"/>
            <a:ext cx="4563373" cy="4374367"/>
          </a:xfrm>
          <a:prstGeom prst="roundRect">
            <a:avLst>
              <a:gd name="adj" fmla="val 5480"/>
            </a:avLst>
          </a:prstGeom>
        </p:spPr>
        <p:txBody>
          <a:bodyPr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4765A-B1F0-855B-654E-214E7A9AC63B}"/>
              </a:ext>
            </a:extLst>
          </p:cNvPr>
          <p:cNvCxnSpPr>
            <a:cxnSpLocks/>
          </p:cNvCxnSpPr>
          <p:nvPr userDrawn="1"/>
        </p:nvCxnSpPr>
        <p:spPr>
          <a:xfrm>
            <a:off x="5585683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BBD6B-D1A5-92F7-A7C2-094D0F8DB700}"/>
              </a:ext>
            </a:extLst>
          </p:cNvPr>
          <p:cNvCxnSpPr>
            <a:cxnSpLocks/>
          </p:cNvCxnSpPr>
          <p:nvPr userDrawn="1"/>
        </p:nvCxnSpPr>
        <p:spPr>
          <a:xfrm>
            <a:off x="8618904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9C5E9D-2293-16F9-39E0-2F75BCC528AF}"/>
              </a:ext>
            </a:extLst>
          </p:cNvPr>
          <p:cNvCxnSpPr>
            <a:cxnSpLocks/>
          </p:cNvCxnSpPr>
          <p:nvPr userDrawn="1"/>
        </p:nvCxnSpPr>
        <p:spPr>
          <a:xfrm>
            <a:off x="5585683" y="460472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49D88029-8B94-78AE-F03A-D3B6500BA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4229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6B3EF83-7305-A9ED-2A10-99ED8D0480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4229" y="324811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389190D-F97F-A8A2-12C3-D15A7289D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29" y="4786492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D0A0F60-6446-BF0A-BA37-428A755654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2220" y="3240061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402B5D55-7DC6-CE89-962A-F137F173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2220" y="1698799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859E15-E63F-56CA-2045-29982ED6EA14}"/>
              </a:ext>
            </a:extLst>
          </p:cNvPr>
          <p:cNvCxnSpPr>
            <a:cxnSpLocks/>
          </p:cNvCxnSpPr>
          <p:nvPr userDrawn="1"/>
        </p:nvCxnSpPr>
        <p:spPr>
          <a:xfrm>
            <a:off x="8618904" y="3049211"/>
            <a:ext cx="274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4E3AA5D-8BAB-C208-CA8A-47DDF30427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2220" y="4781783"/>
            <a:ext cx="2743200" cy="11887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body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928454-C2F8-8494-E43D-E4793EF4E8A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88302" y="6214535"/>
            <a:ext cx="2277209" cy="4515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latin typeface="Aptos Display" panose="020B0004020202020204" pitchFamily="34" charset="0"/>
              </a:defRPr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Partner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7EC9A-7576-E0D1-4F6E-579982A66F60}"/>
              </a:ext>
            </a:extLst>
          </p:cNvPr>
          <p:cNvCxnSpPr>
            <a:cxnSpLocks/>
          </p:cNvCxnSpPr>
          <p:nvPr userDrawn="1"/>
        </p:nvCxnSpPr>
        <p:spPr>
          <a:xfrm>
            <a:off x="2349500" y="6235908"/>
            <a:ext cx="0" cy="342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6">
            <a:extLst>
              <a:ext uri="{FF2B5EF4-FFF2-40B4-BE49-F238E27FC236}">
                <a16:creationId xmlns:a16="http://schemas.microsoft.com/office/drawing/2014/main" id="{EF8E3816-AFE9-131B-4D0B-E1F833D38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54" y="424598"/>
            <a:ext cx="10749279" cy="1154155"/>
          </a:xfrm>
          <a:prstGeom prst="rect">
            <a:avLst/>
          </a:prstGeom>
        </p:spPr>
        <p:txBody>
          <a:bodyPr lIns="0" rIns="0" bIns="0" anchor="t"/>
          <a:lstStyle>
            <a:lvl1pPr>
              <a:lnSpc>
                <a:spcPct val="80000"/>
              </a:lnSpc>
              <a:defRPr sz="5334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62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slideLayout" Target="../slideLayouts/slideLayout65.xml"/><Relationship Id="rId6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61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71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7.xml"/><Relationship Id="rId6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22.xml"/><Relationship Id="rId55" Type="http://schemas.openxmlformats.org/officeDocument/2006/relationships/slideLayout" Target="../slideLayouts/slideLayout127.xml"/><Relationship Id="rId63" Type="http://schemas.openxmlformats.org/officeDocument/2006/relationships/theme" Target="../theme/theme6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7.xml"/><Relationship Id="rId53" Type="http://schemas.openxmlformats.org/officeDocument/2006/relationships/slideLayout" Target="../slideLayouts/slideLayout125.xml"/><Relationship Id="rId58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slideLayout" Target="../slideLayouts/slideLayout115.xml"/><Relationship Id="rId48" Type="http://schemas.openxmlformats.org/officeDocument/2006/relationships/slideLayout" Target="../slideLayouts/slideLayout120.xml"/><Relationship Id="rId56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80.xml"/><Relationship Id="rId51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Relationship Id="rId46" Type="http://schemas.openxmlformats.org/officeDocument/2006/relationships/slideLayout" Target="../slideLayouts/slideLayout118.xml"/><Relationship Id="rId59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13.xml"/><Relationship Id="rId54" Type="http://schemas.openxmlformats.org/officeDocument/2006/relationships/slideLayout" Target="../slideLayouts/slideLayout126.xml"/><Relationship Id="rId6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49" Type="http://schemas.openxmlformats.org/officeDocument/2006/relationships/slideLayout" Target="../slideLayouts/slideLayout121.xml"/><Relationship Id="rId57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103.xml"/><Relationship Id="rId44" Type="http://schemas.openxmlformats.org/officeDocument/2006/relationships/slideLayout" Target="../slideLayouts/slideLayout116.xml"/><Relationship Id="rId52" Type="http://schemas.openxmlformats.org/officeDocument/2006/relationships/slideLayout" Target="../slideLayouts/slideLayout124.xml"/><Relationship Id="rId6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slideLayout" Target="../slideLayouts/slideLayout176.xml"/><Relationship Id="rId47" Type="http://schemas.openxmlformats.org/officeDocument/2006/relationships/slideLayout" Target="../slideLayouts/slideLayout181.xml"/><Relationship Id="rId50" Type="http://schemas.openxmlformats.org/officeDocument/2006/relationships/slideLayout" Target="../slideLayouts/slideLayout184.xml"/><Relationship Id="rId55" Type="http://schemas.openxmlformats.org/officeDocument/2006/relationships/slideLayout" Target="../slideLayouts/slideLayout189.xml"/><Relationship Id="rId63" Type="http://schemas.openxmlformats.org/officeDocument/2006/relationships/theme" Target="../theme/theme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slideLayout" Target="../slideLayouts/slideLayout179.xml"/><Relationship Id="rId53" Type="http://schemas.openxmlformats.org/officeDocument/2006/relationships/slideLayout" Target="../slideLayouts/slideLayout187.xml"/><Relationship Id="rId58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39.xml"/><Relationship Id="rId61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77.xml"/><Relationship Id="rId48" Type="http://schemas.openxmlformats.org/officeDocument/2006/relationships/slideLayout" Target="../slideLayouts/slideLayout182.xml"/><Relationship Id="rId56" Type="http://schemas.openxmlformats.org/officeDocument/2006/relationships/slideLayout" Target="../slideLayouts/slideLayout190.xml"/><Relationship Id="rId64" Type="http://schemas.openxmlformats.org/officeDocument/2006/relationships/image" Target="../media/image1.jpg"/><Relationship Id="rId8" Type="http://schemas.openxmlformats.org/officeDocument/2006/relationships/slideLayout" Target="../slideLayouts/slideLayout142.xml"/><Relationship Id="rId51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slideLayout" Target="../slideLayouts/slideLayout180.xml"/><Relationship Id="rId59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88.xml"/><Relationship Id="rId6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49" Type="http://schemas.openxmlformats.org/officeDocument/2006/relationships/slideLayout" Target="../slideLayouts/slideLayout183.xml"/><Relationship Id="rId57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86.xml"/><Relationship Id="rId6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35.xml"/><Relationship Id="rId21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30.xml"/><Relationship Id="rId42" Type="http://schemas.openxmlformats.org/officeDocument/2006/relationships/slideLayout" Target="../slideLayouts/slideLayout238.xml"/><Relationship Id="rId47" Type="http://schemas.openxmlformats.org/officeDocument/2006/relationships/slideLayout" Target="../slideLayouts/slideLayout243.xml"/><Relationship Id="rId50" Type="http://schemas.openxmlformats.org/officeDocument/2006/relationships/slideLayout" Target="../slideLayouts/slideLayout246.xml"/><Relationship Id="rId55" Type="http://schemas.openxmlformats.org/officeDocument/2006/relationships/slideLayout" Target="../slideLayouts/slideLayout251.xml"/><Relationship Id="rId63" Type="http://schemas.openxmlformats.org/officeDocument/2006/relationships/theme" Target="../theme/theme8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9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28.xml"/><Relationship Id="rId37" Type="http://schemas.openxmlformats.org/officeDocument/2006/relationships/slideLayout" Target="../slideLayouts/slideLayout233.xml"/><Relationship Id="rId40" Type="http://schemas.openxmlformats.org/officeDocument/2006/relationships/slideLayout" Target="../slideLayouts/slideLayout236.xml"/><Relationship Id="rId45" Type="http://schemas.openxmlformats.org/officeDocument/2006/relationships/slideLayout" Target="../slideLayouts/slideLayout241.xml"/><Relationship Id="rId53" Type="http://schemas.openxmlformats.org/officeDocument/2006/relationships/slideLayout" Target="../slideLayouts/slideLayout249.xml"/><Relationship Id="rId58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01.xml"/><Relationship Id="rId61" Type="http://schemas.openxmlformats.org/officeDocument/2006/relationships/slideLayout" Target="../slideLayouts/slideLayout257.xml"/><Relationship Id="rId1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Relationship Id="rId35" Type="http://schemas.openxmlformats.org/officeDocument/2006/relationships/slideLayout" Target="../slideLayouts/slideLayout231.xml"/><Relationship Id="rId43" Type="http://schemas.openxmlformats.org/officeDocument/2006/relationships/slideLayout" Target="../slideLayouts/slideLayout239.xml"/><Relationship Id="rId48" Type="http://schemas.openxmlformats.org/officeDocument/2006/relationships/slideLayout" Target="../slideLayouts/slideLayout244.xml"/><Relationship Id="rId56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04.xml"/><Relationship Id="rId51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29.xml"/><Relationship Id="rId38" Type="http://schemas.openxmlformats.org/officeDocument/2006/relationships/slideLayout" Target="../slideLayouts/slideLayout234.xml"/><Relationship Id="rId46" Type="http://schemas.openxmlformats.org/officeDocument/2006/relationships/slideLayout" Target="../slideLayouts/slideLayout242.xml"/><Relationship Id="rId59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16.xml"/><Relationship Id="rId41" Type="http://schemas.openxmlformats.org/officeDocument/2006/relationships/slideLayout" Target="../slideLayouts/slideLayout237.xml"/><Relationship Id="rId54" Type="http://schemas.openxmlformats.org/officeDocument/2006/relationships/slideLayout" Target="../slideLayouts/slideLayout250.xml"/><Relationship Id="rId6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32.xml"/><Relationship Id="rId49" Type="http://schemas.openxmlformats.org/officeDocument/2006/relationships/slideLayout" Target="../slideLayouts/slideLayout245.xml"/><Relationship Id="rId57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06.xml"/><Relationship Id="rId31" Type="http://schemas.openxmlformats.org/officeDocument/2006/relationships/slideLayout" Target="../slideLayouts/slideLayout227.xml"/><Relationship Id="rId44" Type="http://schemas.openxmlformats.org/officeDocument/2006/relationships/slideLayout" Target="../slideLayouts/slideLayout240.xml"/><Relationship Id="rId52" Type="http://schemas.openxmlformats.org/officeDocument/2006/relationships/slideLayout" Target="../slideLayouts/slideLayout248.xml"/><Relationship Id="rId6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me 2147259605" descr="preencoded.png">
            <a:extLst>
              <a:ext uri="{FF2B5EF4-FFF2-40B4-BE49-F238E27FC236}">
                <a16:creationId xmlns:a16="http://schemas.microsoft.com/office/drawing/2014/main" id="{E58006C0-167E-9725-2A45-4E3BE0AD42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01"/>
          <a:stretch/>
        </p:blipFill>
        <p:spPr>
          <a:xfrm>
            <a:off x="688604" y="535885"/>
            <a:ext cx="2454656" cy="432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DE8C18-9D5D-C2AA-84B1-C07E758BB812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63AD1-EAEC-9890-0C5D-E3068780B2AB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6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2" r:id="rId3"/>
    <p:sldLayoutId id="2147484003" r:id="rId4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237B43-C0C8-2AB2-74F1-96C258BCCFEC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9995D6-0726-BCC8-01BF-75B99469D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16057"/>
            <a:ext cx="1397833" cy="254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15EA1-2274-1002-9166-251475B7E2A1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9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237B43-C0C8-2AB2-74F1-96C258BCCFEC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9995D6-0726-BCC8-01BF-75B99469D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16057"/>
            <a:ext cx="1397833" cy="254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0616E-711A-3471-0729-E974D8B4B989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55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237B43-C0C8-2AB2-74F1-96C258BCCFEC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39995D6-0726-BCC8-01BF-75B99469D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316057"/>
            <a:ext cx="1397833" cy="254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AF6B1-01A2-5154-4733-897AFD31258A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5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2E3A8-0CB5-0902-A3B7-3E3CD20A8092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262C2-0666-E323-2B31-CE8072C5F232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76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60" r:id="rId14"/>
    <p:sldLayoutId id="2147484675" r:id="rId15"/>
    <p:sldLayoutId id="2147484361" r:id="rId16"/>
    <p:sldLayoutId id="2147484362" r:id="rId17"/>
    <p:sldLayoutId id="2147484363" r:id="rId18"/>
    <p:sldLayoutId id="2147484364" r:id="rId19"/>
    <p:sldLayoutId id="2147484365" r:id="rId20"/>
    <p:sldLayoutId id="2147484366" r:id="rId21"/>
    <p:sldLayoutId id="2147484367" r:id="rId22"/>
    <p:sldLayoutId id="2147484368" r:id="rId23"/>
    <p:sldLayoutId id="2147484369" r:id="rId24"/>
    <p:sldLayoutId id="2147484370" r:id="rId25"/>
    <p:sldLayoutId id="2147484371" r:id="rId26"/>
    <p:sldLayoutId id="2147484372" r:id="rId27"/>
    <p:sldLayoutId id="2147484373" r:id="rId28"/>
    <p:sldLayoutId id="2147484374" r:id="rId29"/>
    <p:sldLayoutId id="2147484375" r:id="rId30"/>
    <p:sldLayoutId id="2147484376" r:id="rId31"/>
    <p:sldLayoutId id="2147484377" r:id="rId32"/>
    <p:sldLayoutId id="2147484378" r:id="rId33"/>
    <p:sldLayoutId id="2147484379" r:id="rId34"/>
    <p:sldLayoutId id="2147484380" r:id="rId35"/>
    <p:sldLayoutId id="2147484381" r:id="rId36"/>
    <p:sldLayoutId id="2147484382" r:id="rId37"/>
    <p:sldLayoutId id="2147484383" r:id="rId38"/>
    <p:sldLayoutId id="2147484384" r:id="rId39"/>
    <p:sldLayoutId id="2147484385" r:id="rId40"/>
    <p:sldLayoutId id="2147484386" r:id="rId41"/>
    <p:sldLayoutId id="2147484387" r:id="rId42"/>
    <p:sldLayoutId id="2147484388" r:id="rId43"/>
    <p:sldLayoutId id="2147484389" r:id="rId44"/>
    <p:sldLayoutId id="2147484390" r:id="rId45"/>
    <p:sldLayoutId id="2147484391" r:id="rId46"/>
    <p:sldLayoutId id="2147484392" r:id="rId47"/>
    <p:sldLayoutId id="2147484393" r:id="rId48"/>
    <p:sldLayoutId id="2147484394" r:id="rId49"/>
    <p:sldLayoutId id="2147484395" r:id="rId50"/>
    <p:sldLayoutId id="2147484396" r:id="rId51"/>
    <p:sldLayoutId id="2147484397" r:id="rId52"/>
    <p:sldLayoutId id="2147484398" r:id="rId53"/>
    <p:sldLayoutId id="2147484399" r:id="rId54"/>
    <p:sldLayoutId id="2147484400" r:id="rId55"/>
    <p:sldLayoutId id="2147484401" r:id="rId56"/>
    <p:sldLayoutId id="2147484402" r:id="rId57"/>
    <p:sldLayoutId id="2147484403" r:id="rId58"/>
    <p:sldLayoutId id="2147484404" r:id="rId59"/>
    <p:sldLayoutId id="2147484405" r:id="rId60"/>
    <p:sldLayoutId id="2147484406" r:id="rId61"/>
    <p:sldLayoutId id="2147484409" r:id="rId62"/>
    <p:sldLayoutId id="2147484677" r:id="rId63"/>
    <p:sldLayoutId id="2147484678" r:id="rId64"/>
    <p:sldLayoutId id="2147484679" r:id="rId65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D95A9-8D3E-B415-AEF1-24F44D899A68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F7BED-9BF1-D8B6-C351-6137C792CF06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5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5" r:id="rId14"/>
    <p:sldLayoutId id="2147484676" r:id="rId15"/>
    <p:sldLayoutId id="2147484426" r:id="rId16"/>
    <p:sldLayoutId id="2147484427" r:id="rId17"/>
    <p:sldLayoutId id="2147484428" r:id="rId18"/>
    <p:sldLayoutId id="2147484429" r:id="rId19"/>
    <p:sldLayoutId id="2147484430" r:id="rId20"/>
    <p:sldLayoutId id="2147484431" r:id="rId21"/>
    <p:sldLayoutId id="2147484432" r:id="rId22"/>
    <p:sldLayoutId id="2147484433" r:id="rId23"/>
    <p:sldLayoutId id="2147484434" r:id="rId24"/>
    <p:sldLayoutId id="2147484435" r:id="rId25"/>
    <p:sldLayoutId id="2147484436" r:id="rId26"/>
    <p:sldLayoutId id="2147484437" r:id="rId27"/>
    <p:sldLayoutId id="2147484438" r:id="rId28"/>
    <p:sldLayoutId id="2147484439" r:id="rId29"/>
    <p:sldLayoutId id="2147484440" r:id="rId30"/>
    <p:sldLayoutId id="2147484441" r:id="rId31"/>
    <p:sldLayoutId id="2147484442" r:id="rId32"/>
    <p:sldLayoutId id="2147484443" r:id="rId33"/>
    <p:sldLayoutId id="2147484444" r:id="rId34"/>
    <p:sldLayoutId id="2147484445" r:id="rId35"/>
    <p:sldLayoutId id="2147484446" r:id="rId36"/>
    <p:sldLayoutId id="2147484447" r:id="rId37"/>
    <p:sldLayoutId id="2147484448" r:id="rId38"/>
    <p:sldLayoutId id="2147484449" r:id="rId39"/>
    <p:sldLayoutId id="2147484450" r:id="rId40"/>
    <p:sldLayoutId id="2147484451" r:id="rId41"/>
    <p:sldLayoutId id="2147484452" r:id="rId42"/>
    <p:sldLayoutId id="2147484453" r:id="rId43"/>
    <p:sldLayoutId id="2147484454" r:id="rId44"/>
    <p:sldLayoutId id="2147484455" r:id="rId45"/>
    <p:sldLayoutId id="2147484456" r:id="rId46"/>
    <p:sldLayoutId id="2147484457" r:id="rId47"/>
    <p:sldLayoutId id="2147484458" r:id="rId48"/>
    <p:sldLayoutId id="2147484459" r:id="rId49"/>
    <p:sldLayoutId id="2147484460" r:id="rId50"/>
    <p:sldLayoutId id="2147484461" r:id="rId51"/>
    <p:sldLayoutId id="2147484462" r:id="rId52"/>
    <p:sldLayoutId id="2147484463" r:id="rId53"/>
    <p:sldLayoutId id="2147484464" r:id="rId54"/>
    <p:sldLayoutId id="2147484465" r:id="rId55"/>
    <p:sldLayoutId id="2147484466" r:id="rId56"/>
    <p:sldLayoutId id="2147484467" r:id="rId57"/>
    <p:sldLayoutId id="2147484468" r:id="rId58"/>
    <p:sldLayoutId id="2147484469" r:id="rId59"/>
    <p:sldLayoutId id="2147484470" r:id="rId60"/>
    <p:sldLayoutId id="2147484471" r:id="rId61"/>
    <p:sldLayoutId id="2147484474" r:id="rId62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6CD54-9FAF-AB35-F33F-A1EF56050F67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BB2C0-05DF-119D-C746-BC6D91B7DAB7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2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  <p:sldLayoutId id="2147484495" r:id="rId20"/>
    <p:sldLayoutId id="2147484496" r:id="rId21"/>
    <p:sldLayoutId id="2147484497" r:id="rId22"/>
    <p:sldLayoutId id="2147484498" r:id="rId23"/>
    <p:sldLayoutId id="2147484499" r:id="rId24"/>
    <p:sldLayoutId id="2147484500" r:id="rId25"/>
    <p:sldLayoutId id="2147484501" r:id="rId26"/>
    <p:sldLayoutId id="2147484502" r:id="rId27"/>
    <p:sldLayoutId id="2147484503" r:id="rId28"/>
    <p:sldLayoutId id="2147484504" r:id="rId29"/>
    <p:sldLayoutId id="2147484505" r:id="rId30"/>
    <p:sldLayoutId id="2147484506" r:id="rId31"/>
    <p:sldLayoutId id="2147484507" r:id="rId32"/>
    <p:sldLayoutId id="2147484508" r:id="rId33"/>
    <p:sldLayoutId id="2147484509" r:id="rId34"/>
    <p:sldLayoutId id="2147484510" r:id="rId35"/>
    <p:sldLayoutId id="2147484511" r:id="rId36"/>
    <p:sldLayoutId id="2147484512" r:id="rId37"/>
    <p:sldLayoutId id="2147484513" r:id="rId38"/>
    <p:sldLayoutId id="2147484514" r:id="rId39"/>
    <p:sldLayoutId id="2147484515" r:id="rId40"/>
    <p:sldLayoutId id="2147484516" r:id="rId41"/>
    <p:sldLayoutId id="2147484517" r:id="rId42"/>
    <p:sldLayoutId id="2147484518" r:id="rId43"/>
    <p:sldLayoutId id="2147484519" r:id="rId44"/>
    <p:sldLayoutId id="2147484520" r:id="rId45"/>
    <p:sldLayoutId id="2147484521" r:id="rId46"/>
    <p:sldLayoutId id="2147484522" r:id="rId47"/>
    <p:sldLayoutId id="2147484523" r:id="rId48"/>
    <p:sldLayoutId id="2147484524" r:id="rId49"/>
    <p:sldLayoutId id="2147484525" r:id="rId50"/>
    <p:sldLayoutId id="2147484526" r:id="rId51"/>
    <p:sldLayoutId id="2147484527" r:id="rId52"/>
    <p:sldLayoutId id="2147484528" r:id="rId53"/>
    <p:sldLayoutId id="2147484529" r:id="rId54"/>
    <p:sldLayoutId id="2147484530" r:id="rId55"/>
    <p:sldLayoutId id="2147484531" r:id="rId56"/>
    <p:sldLayoutId id="2147484532" r:id="rId57"/>
    <p:sldLayoutId id="2147484533" r:id="rId58"/>
    <p:sldLayoutId id="2147484534" r:id="rId59"/>
    <p:sldLayoutId id="2147484535" r:id="rId60"/>
    <p:sldLayoutId id="2147484536" r:id="rId61"/>
    <p:sldLayoutId id="2147484539" r:id="rId62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06B03-7E3A-10B5-AB4A-4BF29261B98E}"/>
              </a:ext>
            </a:extLst>
          </p:cNvPr>
          <p:cNvSpPr txBox="1"/>
          <p:nvPr userDrawn="1"/>
        </p:nvSpPr>
        <p:spPr>
          <a:xfrm>
            <a:off x="2159833" y="6381234"/>
            <a:ext cx="90669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ＭＳ Ｐゴシック" charset="0"/>
              </a:rPr>
              <a:t>Copyright © 2026 ComPsych Corporation. All rights reserved. This document is the confidential and proprietary information of ComPsych Corporation..  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  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compsych.com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 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|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ptos Light" panose="020B0004020202020204" pitchFamily="34" charset="0"/>
              <a:ea typeface="+mn-ea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6A18A-86F8-5E55-C083-D03FFCE62C21}"/>
              </a:ext>
            </a:extLst>
          </p:cNvPr>
          <p:cNvSpPr txBox="1"/>
          <p:nvPr userDrawn="1"/>
        </p:nvSpPr>
        <p:spPr>
          <a:xfrm>
            <a:off x="11196839" y="6401752"/>
            <a:ext cx="327272" cy="2358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E3A1-10D3-2B42-9AA6-AF7A5511025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Light" panose="020B0004020202020204" pitchFamily="34" charset="0"/>
                <a:ea typeface="+mn-ea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03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4" r:id="rId14"/>
    <p:sldLayoutId id="2147484555" r:id="rId15"/>
    <p:sldLayoutId id="2147484556" r:id="rId16"/>
    <p:sldLayoutId id="2147484557" r:id="rId17"/>
    <p:sldLayoutId id="2147484558" r:id="rId18"/>
    <p:sldLayoutId id="2147484559" r:id="rId19"/>
    <p:sldLayoutId id="2147484560" r:id="rId20"/>
    <p:sldLayoutId id="2147484561" r:id="rId21"/>
    <p:sldLayoutId id="2147484562" r:id="rId22"/>
    <p:sldLayoutId id="2147484563" r:id="rId23"/>
    <p:sldLayoutId id="2147484564" r:id="rId24"/>
    <p:sldLayoutId id="2147484565" r:id="rId25"/>
    <p:sldLayoutId id="2147484566" r:id="rId26"/>
    <p:sldLayoutId id="2147484567" r:id="rId27"/>
    <p:sldLayoutId id="2147484568" r:id="rId28"/>
    <p:sldLayoutId id="2147484569" r:id="rId29"/>
    <p:sldLayoutId id="2147484570" r:id="rId30"/>
    <p:sldLayoutId id="2147484571" r:id="rId31"/>
    <p:sldLayoutId id="2147484572" r:id="rId32"/>
    <p:sldLayoutId id="2147484573" r:id="rId33"/>
    <p:sldLayoutId id="2147484574" r:id="rId34"/>
    <p:sldLayoutId id="2147484575" r:id="rId35"/>
    <p:sldLayoutId id="2147484576" r:id="rId36"/>
    <p:sldLayoutId id="2147484577" r:id="rId37"/>
    <p:sldLayoutId id="2147484578" r:id="rId38"/>
    <p:sldLayoutId id="2147484579" r:id="rId39"/>
    <p:sldLayoutId id="2147484580" r:id="rId40"/>
    <p:sldLayoutId id="2147484581" r:id="rId41"/>
    <p:sldLayoutId id="2147484582" r:id="rId42"/>
    <p:sldLayoutId id="2147484583" r:id="rId43"/>
    <p:sldLayoutId id="2147484584" r:id="rId44"/>
    <p:sldLayoutId id="2147484585" r:id="rId45"/>
    <p:sldLayoutId id="2147484586" r:id="rId46"/>
    <p:sldLayoutId id="2147484587" r:id="rId47"/>
    <p:sldLayoutId id="2147484588" r:id="rId48"/>
    <p:sldLayoutId id="2147484589" r:id="rId49"/>
    <p:sldLayoutId id="2147484590" r:id="rId50"/>
    <p:sldLayoutId id="2147484591" r:id="rId51"/>
    <p:sldLayoutId id="2147484592" r:id="rId52"/>
    <p:sldLayoutId id="2147484593" r:id="rId53"/>
    <p:sldLayoutId id="2147484594" r:id="rId54"/>
    <p:sldLayoutId id="2147484595" r:id="rId55"/>
    <p:sldLayoutId id="2147484596" r:id="rId56"/>
    <p:sldLayoutId id="2147484597" r:id="rId57"/>
    <p:sldLayoutId id="2147484598" r:id="rId58"/>
    <p:sldLayoutId id="2147484599" r:id="rId59"/>
    <p:sldLayoutId id="2147484600" r:id="rId60"/>
    <p:sldLayoutId id="2147484601" r:id="rId61"/>
    <p:sldLayoutId id="2147484604" r:id="rId62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1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73" r:id="rId2"/>
    <p:sldLayoutId id="2147484671" r:id="rId3"/>
    <p:sldLayoutId id="2147484669" r:id="rId4"/>
    <p:sldLayoutId id="2147484668" r:id="rId5"/>
    <p:sldLayoutId id="2147484674" r:id="rId6"/>
    <p:sldLayoutId id="2147484672" r:id="rId7"/>
    <p:sldLayoutId id="2147484670" r:id="rId8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44.jpe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AD5E-DCF7-81F3-5F78-23E50BAE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4" y="3226330"/>
            <a:ext cx="4677482" cy="2521057"/>
          </a:xfrm>
        </p:spPr>
        <p:txBody>
          <a:bodyPr/>
          <a:lstStyle/>
          <a:p>
            <a:r>
              <a:rPr lang="en-US" dirty="0"/>
              <a:t>Healthy </a:t>
            </a:r>
            <a:br>
              <a:rPr lang="en-US" dirty="0"/>
            </a:br>
            <a:r>
              <a:rPr lang="en-US" dirty="0"/>
              <a:t>Food Choices on the Go</a:t>
            </a:r>
          </a:p>
        </p:txBody>
      </p:sp>
      <p:pic>
        <p:nvPicPr>
          <p:cNvPr id="5" name="Picture Placeholder 4" descr="A couple of women sitting on a window sill eating fruit&#10;&#10;AI-generated content may be incorrect.">
            <a:extLst>
              <a:ext uri="{FF2B5EF4-FFF2-40B4-BE49-F238E27FC236}">
                <a16:creationId xmlns:a16="http://schemas.microsoft.com/office/drawing/2014/main" id="{C8906C82-A782-358A-B0B9-E3933CCB0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9" t="8734" r="12804"/>
          <a:stretch>
            <a:fillRect/>
          </a:stretch>
        </p:blipFill>
        <p:spPr>
          <a:xfrm>
            <a:off x="5581651" y="642551"/>
            <a:ext cx="5924549" cy="5485593"/>
          </a:xfrm>
        </p:spPr>
      </p:pic>
    </p:spTree>
    <p:extLst>
      <p:ext uri="{BB962C8B-B14F-4D97-AF65-F5344CB8AC3E}">
        <p14:creationId xmlns:p14="http://schemas.microsoft.com/office/powerpoint/2010/main" val="361363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9532-CF84-961C-7665-D1EE072D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3A0E9-306D-A712-D244-04A56356F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Portion Control While Dining Out</a:t>
            </a:r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73AC79A-9FA6-6115-EF47-0E9A73F1282D}"/>
              </a:ext>
            </a:extLst>
          </p:cNvPr>
          <p:cNvSpPr txBox="1">
            <a:spLocks/>
          </p:cNvSpPr>
          <p:nvPr/>
        </p:nvSpPr>
        <p:spPr>
          <a:xfrm>
            <a:off x="792674" y="1797422"/>
            <a:ext cx="3838296" cy="4234445"/>
          </a:xfrm>
          <a:prstGeom prst="roundRect">
            <a:avLst>
              <a:gd name="adj" fmla="val 3504"/>
            </a:avLst>
          </a:prstGeom>
          <a:noFill/>
          <a:ln w="19050">
            <a:noFill/>
          </a:ln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3000" b="1" dirty="0">
                <a:solidFill>
                  <a:srgbClr val="00467E"/>
                </a:solidFill>
              </a:rPr>
              <a:t>How hungry are you?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Check in with your hunger level before, during and after eating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Share dishes or desserts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Order </a:t>
            </a:r>
            <a:r>
              <a:rPr lang="en-US" sz="2200" dirty="0" err="1"/>
              <a:t>á</a:t>
            </a:r>
            <a:r>
              <a:rPr lang="en-US" sz="2200" dirty="0"/>
              <a:t> la carte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Use the healthy plate method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Ask for a to-go box</a:t>
            </a:r>
            <a:endParaRPr lang="en-US" sz="2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F22E2F-999B-9A89-B0CE-47CB340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55933" y="1596844"/>
            <a:ext cx="4184336" cy="40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AA8396-DCB3-A5B0-B5FB-F31AC38989B1}"/>
              </a:ext>
            </a:extLst>
          </p:cNvPr>
          <p:cNvSpPr txBox="1"/>
          <p:nvPr/>
        </p:nvSpPr>
        <p:spPr>
          <a:xfrm>
            <a:off x="9716042" y="4464475"/>
            <a:ext cx="1915029" cy="150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6BB8F1"/>
                </a:solidFill>
              </a:rPr>
              <a:t>25%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467E"/>
                </a:solidFill>
              </a:rPr>
              <a:t>Whole-grain &amp; fiber-rich carbohydrates</a:t>
            </a:r>
            <a:r>
              <a:rPr lang="en-US" sz="2000" b="1" dirty="0">
                <a:solidFill>
                  <a:srgbClr val="6BB8F1"/>
                </a:solidFill>
              </a:rPr>
              <a:t> 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4CD31-6134-2117-537B-1A56689C3E0B}"/>
              </a:ext>
            </a:extLst>
          </p:cNvPr>
          <p:cNvSpPr txBox="1"/>
          <p:nvPr/>
        </p:nvSpPr>
        <p:spPr>
          <a:xfrm>
            <a:off x="9917154" y="1584795"/>
            <a:ext cx="1512805" cy="123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6BB8F1"/>
                </a:solidFill>
              </a:rPr>
              <a:t>25%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467E"/>
                </a:solidFill>
              </a:rPr>
              <a:t>Protein-rich foods</a:t>
            </a:r>
            <a:r>
              <a:rPr lang="en-US" sz="2000" b="1" dirty="0">
                <a:solidFill>
                  <a:srgbClr val="6BB8F1"/>
                </a:solidFill>
              </a:rPr>
              <a:t> 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696CD-7E1B-04D7-9F22-AFC0FB0CAB16}"/>
              </a:ext>
            </a:extLst>
          </p:cNvPr>
          <p:cNvSpPr txBox="1"/>
          <p:nvPr/>
        </p:nvSpPr>
        <p:spPr>
          <a:xfrm>
            <a:off x="5215148" y="3090446"/>
            <a:ext cx="15421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6BB8F1"/>
                </a:solidFill>
              </a:rPr>
              <a:t>50%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467E"/>
                </a:solidFill>
              </a:rPr>
              <a:t>Fruits &amp; vegetables</a:t>
            </a:r>
            <a:endParaRPr lang="en-US" sz="2000" dirty="0"/>
          </a:p>
          <a:p>
            <a:pPr algn="ctr"/>
            <a:r>
              <a:rPr lang="en-US" sz="3800" b="1" dirty="0">
                <a:solidFill>
                  <a:srgbClr val="6BB8F1"/>
                </a:solidFill>
              </a:rPr>
              <a:t> </a:t>
            </a:r>
            <a:endParaRPr lang="en-US" sz="3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72325-F5F4-C188-EB9B-C8DBCDFF6C5F}"/>
              </a:ext>
            </a:extLst>
          </p:cNvPr>
          <p:cNvCxnSpPr>
            <a:cxnSpLocks/>
          </p:cNvCxnSpPr>
          <p:nvPr/>
        </p:nvCxnSpPr>
        <p:spPr>
          <a:xfrm>
            <a:off x="4939655" y="1874912"/>
            <a:ext cx="0" cy="3092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5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E461-3626-1AF4-3BDB-1C7CFF81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77FA7A-A7B8-994B-A623-78244BFCE8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2" r="2502"/>
          <a:stretch/>
        </p:blipFill>
        <p:spPr>
          <a:xfrm>
            <a:off x="746125" y="1474502"/>
            <a:ext cx="6526214" cy="45754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CB20-7700-7752-7212-070B6CE06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Beverages on the Go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72330-5232-3C0C-1171-1178976EF5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44299" y="1751290"/>
            <a:ext cx="3137753" cy="4021885"/>
          </a:xfrm>
        </p:spPr>
        <p:txBody>
          <a:bodyPr/>
          <a:lstStyle/>
          <a:p>
            <a:pPr marL="236538" indent="-236538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Avoid Sugary Drinks</a:t>
            </a:r>
          </a:p>
          <a:p>
            <a:pPr marL="236538" indent="-236538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Water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Rehydrates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Calorie-free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Chemical-free</a:t>
            </a:r>
          </a:p>
          <a:p>
            <a:pPr marL="407988" indent="-168275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Carry a water bottle</a:t>
            </a:r>
          </a:p>
          <a:p>
            <a:pPr marL="236538" indent="-236538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/>
              <a:t>Cofeee</a:t>
            </a:r>
            <a:r>
              <a:rPr lang="en-US" sz="2100" dirty="0"/>
              <a:t> and Tea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Avoid sweeteners and creamers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Packed with antioxidants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3521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F599-595A-2084-72A8-D9451987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B5BACC9-481F-0218-23BE-1809E59C1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755" y="2012909"/>
            <a:ext cx="1131080" cy="11310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D422BC6-43B2-6137-E589-C25AAC48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55" y="424598"/>
            <a:ext cx="10732798" cy="815623"/>
          </a:xfrm>
        </p:spPr>
        <p:txBody>
          <a:bodyPr/>
          <a:lstStyle/>
          <a:p>
            <a:r>
              <a:rPr lang="en-US" sz="5330" dirty="0">
                <a:solidFill>
                  <a:schemeClr val="tx1"/>
                </a:solidFill>
              </a:rPr>
              <a:t>Snacking on the Go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CC78502-CE4D-CF1B-93A4-ED7C28917F30}"/>
              </a:ext>
            </a:extLst>
          </p:cNvPr>
          <p:cNvSpPr txBox="1">
            <a:spLocks/>
          </p:cNvSpPr>
          <p:nvPr/>
        </p:nvSpPr>
        <p:spPr>
          <a:xfrm>
            <a:off x="2180990" y="2028407"/>
            <a:ext cx="9416292" cy="4273485"/>
          </a:xfrm>
          <a:prstGeom prst="rect">
            <a:avLst/>
          </a:prstGeom>
        </p:spPr>
        <p:txBody>
          <a:bodyPr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467E"/>
                </a:solidFill>
              </a:rPr>
              <a:t>Where do you </a:t>
            </a:r>
            <a:r>
              <a:rPr lang="en-US" sz="4000" b="1" dirty="0">
                <a:solidFill>
                  <a:srgbClr val="00467E"/>
                </a:solidFill>
              </a:rPr>
              <a:t>keep snacks now</a:t>
            </a:r>
            <a:r>
              <a:rPr lang="en-US" sz="4000" dirty="0">
                <a:solidFill>
                  <a:srgbClr val="00467E"/>
                </a:solidFill>
              </a:rPr>
              <a:t>?</a:t>
            </a:r>
            <a:br>
              <a:rPr lang="en-US" sz="4000" dirty="0">
                <a:solidFill>
                  <a:srgbClr val="00467E"/>
                </a:solidFill>
              </a:rPr>
            </a:br>
            <a:br>
              <a:rPr lang="en-US" sz="4000" dirty="0">
                <a:solidFill>
                  <a:srgbClr val="00467E"/>
                </a:solidFill>
              </a:rPr>
            </a:br>
            <a:r>
              <a:rPr lang="en-US" sz="4000" dirty="0">
                <a:solidFill>
                  <a:srgbClr val="00467E"/>
                </a:solidFill>
              </a:rPr>
              <a:t>What snacks </a:t>
            </a:r>
            <a:r>
              <a:rPr lang="en-US" sz="4000" b="1" dirty="0">
                <a:solidFill>
                  <a:srgbClr val="00467E"/>
                </a:solidFill>
              </a:rPr>
              <a:t>do you buy</a:t>
            </a:r>
            <a:r>
              <a:rPr lang="en-US" sz="4000" dirty="0">
                <a:solidFill>
                  <a:srgbClr val="00467E"/>
                </a:solidFill>
              </a:rPr>
              <a:t>?</a:t>
            </a:r>
            <a:br>
              <a:rPr lang="en-US" sz="4000" dirty="0">
                <a:solidFill>
                  <a:srgbClr val="00467E"/>
                </a:solidFill>
              </a:rPr>
            </a:br>
            <a:br>
              <a:rPr lang="en-US" sz="4000" dirty="0">
                <a:solidFill>
                  <a:srgbClr val="00467E"/>
                </a:solidFill>
              </a:rPr>
            </a:br>
            <a:r>
              <a:rPr lang="en-US" sz="4000" b="1" dirty="0">
                <a:solidFill>
                  <a:srgbClr val="00467E"/>
                </a:solidFill>
              </a:rPr>
              <a:t>Convenience</a:t>
            </a:r>
            <a:r>
              <a:rPr lang="en-US" sz="4000" dirty="0">
                <a:solidFill>
                  <a:srgbClr val="00467E"/>
                </a:solidFill>
              </a:rPr>
              <a:t> and accessibility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E980BB-E827-2D6A-A9D4-FE75740AB6CB}"/>
              </a:ext>
            </a:extLst>
          </p:cNvPr>
          <p:cNvCxnSpPr>
            <a:cxnSpLocks/>
          </p:cNvCxnSpPr>
          <p:nvPr/>
        </p:nvCxnSpPr>
        <p:spPr>
          <a:xfrm>
            <a:off x="2252243" y="2892988"/>
            <a:ext cx="732785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19E211-496F-6A71-8DA0-8638791E1E3C}"/>
              </a:ext>
            </a:extLst>
          </p:cNvPr>
          <p:cNvCxnSpPr>
            <a:cxnSpLocks/>
          </p:cNvCxnSpPr>
          <p:nvPr/>
        </p:nvCxnSpPr>
        <p:spPr>
          <a:xfrm>
            <a:off x="2252243" y="3976200"/>
            <a:ext cx="732785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6B9F-576E-15D2-2040-042BFAB6A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987ED-9958-5E87-FA5B-1ABB215D3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Healthy Snack Ideas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308D311-4EF3-E967-07FE-C2E83C374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904" y="1724860"/>
            <a:ext cx="998913" cy="99891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59D6DA9-AF8E-F732-496D-21926865A7C6}"/>
              </a:ext>
            </a:extLst>
          </p:cNvPr>
          <p:cNvSpPr txBox="1">
            <a:spLocks/>
          </p:cNvSpPr>
          <p:nvPr/>
        </p:nvSpPr>
        <p:spPr>
          <a:xfrm>
            <a:off x="1953420" y="1727442"/>
            <a:ext cx="2680573" cy="3301757"/>
          </a:xfrm>
          <a:prstGeom prst="roundRect">
            <a:avLst>
              <a:gd name="adj" fmla="val 350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274320" rIns="27432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rgbClr val="00467E"/>
                </a:solidFill>
              </a:rPr>
              <a:t>Shelf Stable Options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Nuts or trail mix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Granola bar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Piece of fruit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Pre-portioned snacks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0324300-3F9C-0EBE-7A42-B1587FF99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11943" y="1724860"/>
            <a:ext cx="998913" cy="99891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56916F8-E2F5-8506-3331-134AD4618FC2}"/>
              </a:ext>
            </a:extLst>
          </p:cNvPr>
          <p:cNvSpPr txBox="1">
            <a:spLocks/>
          </p:cNvSpPr>
          <p:nvPr/>
        </p:nvSpPr>
        <p:spPr>
          <a:xfrm>
            <a:off x="6618624" y="1727442"/>
            <a:ext cx="4633146" cy="4052871"/>
          </a:xfrm>
          <a:prstGeom prst="roundRect">
            <a:avLst>
              <a:gd name="adj" fmla="val 3504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4320" tIns="274320" rIns="27432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rgbClr val="00467E"/>
                </a:solidFill>
              </a:rPr>
              <a:t>Balanced Combinations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Greek yogurt with fruit </a:t>
            </a:r>
            <a:br>
              <a:rPr lang="en-US" sz="2000" dirty="0"/>
            </a:br>
            <a:r>
              <a:rPr lang="en-US" sz="2000" dirty="0"/>
              <a:t>or fiber rich cereal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Avocado on whole grain toast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Cottage cheese with pineapple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String cheese with apple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Nut butter with </a:t>
            </a:r>
            <a:br>
              <a:rPr lang="en-US" sz="2000" dirty="0"/>
            </a:br>
            <a:r>
              <a:rPr lang="en-US" sz="2000" dirty="0"/>
              <a:t>whole-grain crackers</a:t>
            </a:r>
          </a:p>
          <a:p>
            <a:pPr marL="200660" indent="-20066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Hard boiled egg with pear </a:t>
            </a:r>
          </a:p>
          <a:p>
            <a:pPr marL="292100" indent="-2921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2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091D1-80D8-EE14-1907-19EAB253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F320-DC93-88D4-7000-5E33A410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Snacks</a:t>
            </a:r>
          </a:p>
        </p:txBody>
      </p:sp>
      <p:pic>
        <p:nvPicPr>
          <p:cNvPr id="15" name="Picture Placeholder 11">
            <a:extLst>
              <a:ext uri="{FF2B5EF4-FFF2-40B4-BE49-F238E27FC236}">
                <a16:creationId xmlns:a16="http://schemas.microsoft.com/office/drawing/2014/main" id="{A490E4BA-D001-08DF-8741-080DAB8E0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" r="26507"/>
          <a:stretch>
            <a:fillRect/>
          </a:stretch>
        </p:blipFill>
        <p:spPr>
          <a:xfrm>
            <a:off x="5317588" y="426911"/>
            <a:ext cx="6185685" cy="5630989"/>
          </a:xfrm>
          <a:prstGeom prst="roundRect">
            <a:avLst>
              <a:gd name="adj" fmla="val 5480"/>
            </a:avLst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D9F7DF1-024F-B728-6066-EA20E32CC51D}"/>
              </a:ext>
            </a:extLst>
          </p:cNvPr>
          <p:cNvSpPr txBox="1">
            <a:spLocks/>
          </p:cNvSpPr>
          <p:nvPr/>
        </p:nvSpPr>
        <p:spPr>
          <a:xfrm>
            <a:off x="1330515" y="2185395"/>
            <a:ext cx="2575061" cy="4174752"/>
          </a:xfrm>
          <a:prstGeom prst="rect">
            <a:avLst/>
          </a:prstGeom>
        </p:spPr>
        <p:txBody>
          <a:bodyPr lIns="0" tIns="0" rIns="0" bIns="0"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2400" dirty="0"/>
              <a:t>Food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2400" dirty="0"/>
              <a:t>Hydration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2400" dirty="0"/>
              <a:t>Prevent boredom snacking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2C96F88-9381-6BC7-CAF0-0FB67C6BB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2123403"/>
            <a:ext cx="457200" cy="4572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89E2F98-10E9-7D0B-E170-58BE2E92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2800703"/>
            <a:ext cx="457200" cy="45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38BF580-7D9A-4AE7-4285-94C18B57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35064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CE01B-3CBA-E583-5AB2-30B1038E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770069-9297-35FD-E9C3-5C741A3F6D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Holiday Eating Tips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DB99A2-A5B6-13CD-906D-CAC2264C7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9215" y="1666148"/>
            <a:ext cx="3868070" cy="4060289"/>
          </a:xfrm>
        </p:spPr>
        <p:txBody>
          <a:bodyPr/>
          <a:lstStyle/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sz="2100" dirty="0"/>
              <a:t>Set realistic goals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sz="2100" dirty="0"/>
              <a:t>Focus on eating when time </a:t>
            </a:r>
            <a:br>
              <a:rPr lang="en-US" sz="2100" dirty="0"/>
            </a:br>
            <a:r>
              <a:rPr lang="en-US" sz="2100" dirty="0"/>
              <a:t>to eat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sz="2100" dirty="0"/>
              <a:t>Prioritize treats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sz="2100" dirty="0"/>
              <a:t>Return back to normal eating habits as soon as possible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sz="2100" dirty="0"/>
              <a:t>Dealing with critics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28600" indent="-228600" fontAlgn="base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FA423E64-F5F1-39A4-3DAF-57E9B1A8CF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9" t="253" r="8932" b="-6"/>
          <a:stretch>
            <a:fillRect/>
          </a:stretch>
        </p:blipFill>
        <p:spPr>
          <a:xfrm>
            <a:off x="746759" y="1485901"/>
            <a:ext cx="6013269" cy="4590322"/>
          </a:xfrm>
          <a:prstGeom prst="roundRect">
            <a:avLst>
              <a:gd name="adj" fmla="val 5480"/>
            </a:avLst>
          </a:prstGeom>
        </p:spPr>
      </p:pic>
    </p:spTree>
    <p:extLst>
      <p:ext uri="{BB962C8B-B14F-4D97-AF65-F5344CB8AC3E}">
        <p14:creationId xmlns:p14="http://schemas.microsoft.com/office/powerpoint/2010/main" val="241573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EE26-B24F-1D30-36F2-4454527E0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797A7-D7F8-AB7A-FE05-4BCF66E18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Eating Healthy While on Vacation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D835538-3AED-93F9-CAE1-8A77BD957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040" y="1669996"/>
            <a:ext cx="998913" cy="99891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57F3A59-F5B2-CDC9-EB79-348EC135D180}"/>
              </a:ext>
            </a:extLst>
          </p:cNvPr>
          <p:cNvSpPr txBox="1">
            <a:spLocks/>
          </p:cNvSpPr>
          <p:nvPr/>
        </p:nvSpPr>
        <p:spPr>
          <a:xfrm>
            <a:off x="1922424" y="1727443"/>
            <a:ext cx="4004847" cy="2909872"/>
          </a:xfrm>
          <a:prstGeom prst="roundRect">
            <a:avLst>
              <a:gd name="adj" fmla="val 3504"/>
            </a:avLst>
          </a:prstGeom>
          <a:noFill/>
          <a:ln w="19050">
            <a:noFill/>
          </a:ln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5544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rgbClr val="00467E"/>
                </a:solidFill>
              </a:rPr>
              <a:t>Research and plan before your trip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000" b="1" dirty="0"/>
              <a:t>Consider the following:</a:t>
            </a:r>
          </a:p>
          <a:p>
            <a:pPr marL="292100" indent="-2921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What is your mode of transportation?</a:t>
            </a:r>
          </a:p>
          <a:p>
            <a:pPr marL="292100" indent="-2921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How long will you be gone?</a:t>
            </a:r>
          </a:p>
          <a:p>
            <a:pPr marL="292100" indent="-2921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Where will you be staying?</a:t>
            </a:r>
          </a:p>
          <a:p>
            <a:pPr marL="292100" indent="-2921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96033-C0E4-15D9-424E-7A0F36E7F0F9}"/>
              </a:ext>
            </a:extLst>
          </p:cNvPr>
          <p:cNvSpPr txBox="1"/>
          <p:nvPr/>
        </p:nvSpPr>
        <p:spPr>
          <a:xfrm>
            <a:off x="1922424" y="4993546"/>
            <a:ext cx="3351705" cy="887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rgbClr val="00467E"/>
                </a:solidFill>
              </a:rPr>
              <a:t>Eat regular meals and snacks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053A6-B9A1-AAC6-E525-450F86924B6E}"/>
              </a:ext>
            </a:extLst>
          </p:cNvPr>
          <p:cNvCxnSpPr>
            <a:cxnSpLocks/>
          </p:cNvCxnSpPr>
          <p:nvPr/>
        </p:nvCxnSpPr>
        <p:spPr>
          <a:xfrm>
            <a:off x="1955082" y="4756528"/>
            <a:ext cx="33190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F7C209-DBA1-7EE4-A195-B1AB83E461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9" r="7719"/>
          <a:stretch/>
        </p:blipFill>
        <p:spPr>
          <a:xfrm>
            <a:off x="5927271" y="1719321"/>
            <a:ext cx="5531825" cy="4356901"/>
          </a:xfrm>
          <a:prstGeom prst="roundRect">
            <a:avLst>
              <a:gd name="adj" fmla="val 5480"/>
            </a:avLst>
          </a:prstGeom>
        </p:spPr>
      </p:pic>
    </p:spTree>
    <p:extLst>
      <p:ext uri="{BB962C8B-B14F-4D97-AF65-F5344CB8AC3E}">
        <p14:creationId xmlns:p14="http://schemas.microsoft.com/office/powerpoint/2010/main" val="200283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369D-6107-72C1-F19E-4B43A6A6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F6F9-AA93-76F4-9508-DDD1DCBBFE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9AFD047E-38A3-5EA9-9753-6997597A9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17795"/>
              </p:ext>
            </p:extLst>
          </p:nvPr>
        </p:nvGraphicFramePr>
        <p:xfrm>
          <a:off x="792185" y="2019066"/>
          <a:ext cx="10743813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3498">
                  <a:extLst>
                    <a:ext uri="{9D8B030D-6E8A-4147-A177-3AD203B41FA5}">
                      <a16:colId xmlns:a16="http://schemas.microsoft.com/office/drawing/2014/main" val="245934004"/>
                    </a:ext>
                  </a:extLst>
                </a:gridCol>
                <a:gridCol w="3532473">
                  <a:extLst>
                    <a:ext uri="{9D8B030D-6E8A-4147-A177-3AD203B41FA5}">
                      <a16:colId xmlns:a16="http://schemas.microsoft.com/office/drawing/2014/main" val="2545507083"/>
                    </a:ext>
                  </a:extLst>
                </a:gridCol>
                <a:gridCol w="3817842">
                  <a:extLst>
                    <a:ext uri="{9D8B030D-6E8A-4147-A177-3AD203B41FA5}">
                      <a16:colId xmlns:a16="http://schemas.microsoft.com/office/drawing/2014/main" val="131442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+mj-lt"/>
                        </a:rPr>
                        <a:t>Area of Opportunity</a:t>
                      </a:r>
                    </a:p>
                  </a:txBody>
                  <a:tcPr marL="27432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21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+mj-lt"/>
                        </a:rPr>
                        <a:t>Current Food/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+mj-lt"/>
                        </a:rPr>
                        <a:t>Beverage Choice(s)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7432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j-lt"/>
                        </a:rPr>
                        <a:t>Improvement</a:t>
                      </a:r>
                    </a:p>
                  </a:txBody>
                  <a:tcPr marL="27432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1810"/>
                  </a:ext>
                </a:extLst>
              </a:tr>
              <a:tr h="1597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Example: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Mid-morning hunger</a:t>
                      </a:r>
                    </a:p>
                  </a:txBody>
                  <a:tcPr marL="274320" marR="144613" marT="182880" marB="18288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Snack from break room</a:t>
                      </a:r>
                    </a:p>
                    <a:p>
                      <a:pPr marL="242888" marR="0" lvl="0" indent="-242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Vending machine</a:t>
                      </a:r>
                    </a:p>
                    <a:p>
                      <a:pPr marL="242888" marR="0" lvl="0" indent="-242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Ignore</a:t>
                      </a:r>
                    </a:p>
                  </a:txBody>
                  <a:tcPr marL="274320" marR="144613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Bring pre-portioned trail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mix to keep in desk drawer </a:t>
                      </a:r>
                    </a:p>
                    <a:p>
                      <a:pPr marL="242888" marR="0" lvl="0" indent="-242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Drink a large glass of water and reevaluate hunger</a:t>
                      </a:r>
                    </a:p>
                  </a:txBody>
                  <a:tcPr marL="274320" marR="144613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6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7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50DFA50-4BEE-3ED5-DB6E-7E9BC4ED00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88" r="22738"/>
          <a:stretch>
            <a:fillRect/>
          </a:stretch>
        </p:blipFill>
        <p:spPr>
          <a:xfrm>
            <a:off x="7680823" y="636109"/>
            <a:ext cx="3758702" cy="5468850"/>
          </a:xfrm>
        </p:spPr>
      </p:pic>
    </p:spTree>
    <p:extLst>
      <p:ext uri="{BB962C8B-B14F-4D97-AF65-F5344CB8AC3E}">
        <p14:creationId xmlns:p14="http://schemas.microsoft.com/office/powerpoint/2010/main" val="14214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FC0857-7570-30CB-22E6-FEA6BB6F6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" r="5544"/>
          <a:stretch>
            <a:fillRect/>
          </a:stretch>
        </p:blipFill>
        <p:spPr>
          <a:xfrm>
            <a:off x="688975" y="1485901"/>
            <a:ext cx="6424748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F20DF-22D2-BEA8-0824-4213D53C6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2283" y="1635688"/>
            <a:ext cx="4134728" cy="4272426"/>
          </a:xfrm>
        </p:spPr>
        <p:txBody>
          <a:bodyPr/>
          <a:lstStyle/>
          <a:p>
            <a:pPr marL="236538" indent="-236538"/>
            <a:r>
              <a:rPr lang="en-US" sz="2400" dirty="0"/>
              <a:t>Understand the importance </a:t>
            </a:r>
            <a:br>
              <a:rPr lang="en-US" sz="2400" dirty="0"/>
            </a:br>
            <a:r>
              <a:rPr lang="en-US" sz="2400" dirty="0"/>
              <a:t>of good nutrition </a:t>
            </a:r>
          </a:p>
          <a:p>
            <a:pPr marL="236538" indent="-236538"/>
            <a:r>
              <a:rPr lang="en-US" sz="2400" dirty="0"/>
              <a:t>Learn healthy meal </a:t>
            </a:r>
            <a:br>
              <a:rPr lang="en-US" sz="2400" dirty="0"/>
            </a:br>
            <a:r>
              <a:rPr lang="en-US" sz="2400" dirty="0"/>
              <a:t>options on the go</a:t>
            </a:r>
          </a:p>
          <a:p>
            <a:pPr marL="236538" indent="-236538"/>
            <a:r>
              <a:rPr lang="en-US" sz="2400" dirty="0"/>
              <a:t>Improve menu reading skills</a:t>
            </a:r>
          </a:p>
          <a:p>
            <a:pPr marL="236538" indent="-236538"/>
            <a:r>
              <a:rPr lang="en-US" sz="2400" dirty="0"/>
              <a:t>Identify healthy snacks </a:t>
            </a:r>
            <a:br>
              <a:rPr lang="en-US" sz="2400" dirty="0"/>
            </a:br>
            <a:r>
              <a:rPr lang="en-US" sz="2400" dirty="0"/>
              <a:t>to keep on hand</a:t>
            </a:r>
          </a:p>
          <a:p>
            <a:pPr marL="236538" indent="-236538"/>
            <a:r>
              <a:rPr lang="en-US" sz="2400" dirty="0"/>
              <a:t>Discuss best practices </a:t>
            </a:r>
            <a:br>
              <a:rPr lang="en-US" sz="2400" dirty="0"/>
            </a:br>
            <a:r>
              <a:rPr lang="en-US" sz="2400" dirty="0"/>
              <a:t>from your experience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9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18E5-5BE1-DC28-9568-92A45C3C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Good Nutrition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6693-1312-21CE-B3F5-B8A7AADAFC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9069" y="3478771"/>
            <a:ext cx="2001764" cy="13255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67E"/>
                </a:solidFill>
                <a:latin typeface="+mn-lt"/>
                <a:cs typeface="Arial" panose="020B0604020202020204" pitchFamily="34" charset="0"/>
              </a:rPr>
              <a:t>Weight Management</a:t>
            </a:r>
          </a:p>
          <a:p>
            <a:endParaRPr lang="en-US" sz="1999" dirty="0">
              <a:solidFill>
                <a:srgbClr val="00467E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C79E6-A286-6913-677F-B5405165B1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44642" y="3478771"/>
            <a:ext cx="1808163" cy="13255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67E"/>
                </a:solidFill>
                <a:latin typeface="+mn-lt"/>
                <a:cs typeface="Arial" panose="020B0604020202020204" pitchFamily="34" charset="0"/>
              </a:rPr>
              <a:t>Increased Energy</a:t>
            </a:r>
          </a:p>
          <a:p>
            <a:endParaRPr lang="en-US" sz="1999" dirty="0">
              <a:solidFill>
                <a:srgbClr val="00467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C9803-013B-43EF-438E-25F0CF1E1D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46427" y="3478771"/>
            <a:ext cx="2107642" cy="13255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67E"/>
                </a:solidFill>
                <a:latin typeface="+mn-lt"/>
                <a:cs typeface="Arial" panose="020B0604020202020204" pitchFamily="34" charset="0"/>
              </a:rPr>
              <a:t>Better Concentration</a:t>
            </a:r>
          </a:p>
          <a:p>
            <a:endParaRPr lang="en-US" sz="2400" dirty="0">
              <a:solidFill>
                <a:srgbClr val="00467E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D7E755-0D9F-7254-720F-35BF73FEA6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94086" y="3478771"/>
            <a:ext cx="1398587" cy="1325563"/>
          </a:xfrm>
          <a:prstGeom prst="rect">
            <a:avLst/>
          </a:prstGeom>
        </p:spPr>
        <p:txBody>
          <a:bodyPr/>
          <a:lstStyle/>
          <a:p>
            <a:pPr marL="0" indent="0" algn="ctr" fontAlgn="base">
              <a:buNone/>
            </a:pPr>
            <a:r>
              <a:rPr lang="en-US" sz="2400" dirty="0">
                <a:solidFill>
                  <a:srgbClr val="00467E"/>
                </a:solidFill>
                <a:latin typeface="+mn-lt"/>
                <a:cs typeface="Arial" panose="020B0604020202020204" pitchFamily="34" charset="0"/>
              </a:rPr>
              <a:t>Reduced Hunger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89C0F9-8CBB-7B00-C6EF-9F695B147A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84374" y="3478771"/>
            <a:ext cx="1863559" cy="13255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67E"/>
                </a:solidFill>
                <a:latin typeface="+mn-lt"/>
                <a:cs typeface="Arial" panose="020B0604020202020204" pitchFamily="34" charset="0"/>
              </a:rPr>
              <a:t>Disease Prevention</a:t>
            </a:r>
            <a:endParaRPr lang="en-US" altLang="en-US" sz="2400" dirty="0">
              <a:solidFill>
                <a:srgbClr val="00467E"/>
              </a:solidFill>
              <a:latin typeface="+mn-lt"/>
              <a:ea typeface="Geneva" charset="-128"/>
              <a:cs typeface="Arial" panose="020B0604020202020204" pitchFamily="34" charset="0"/>
            </a:endParaRPr>
          </a:p>
          <a:p>
            <a:endParaRPr lang="en-US" sz="1999" dirty="0">
              <a:solidFill>
                <a:srgbClr val="00467E"/>
              </a:solidFill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09BDB54-0C67-11BF-B7E9-54AE6C63230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8443" t="-12570" r="-8443" b="-12570"/>
          <a:stretch>
            <a:fillRect/>
          </a:stretch>
        </p:blipFill>
        <p:spPr>
          <a:xfrm>
            <a:off x="1148768" y="2448077"/>
            <a:ext cx="906094" cy="970074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2A6301E-A43A-E539-5529-38C45062CA1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13" r="1013"/>
          <a:stretch/>
        </p:blipFill>
        <p:spPr>
          <a:xfrm>
            <a:off x="3432593" y="2544204"/>
            <a:ext cx="790162" cy="806499"/>
          </a:xfrm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2FE90B8-7175-5368-701C-76465807D1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18" b="-5634"/>
          <a:stretch>
            <a:fillRect/>
          </a:stretch>
        </p:blipFill>
        <p:spPr>
          <a:xfrm>
            <a:off x="5768912" y="2524070"/>
            <a:ext cx="775484" cy="817495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94CA82A-6B42-E4B5-C567-5F80AF5727D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6303" t="-1886" r="-3117" b="-470"/>
          <a:stretch>
            <a:fillRect/>
          </a:stretch>
        </p:blipFill>
        <p:spPr>
          <a:xfrm>
            <a:off x="8087781" y="2566987"/>
            <a:ext cx="811197" cy="758825"/>
          </a:xfrm>
          <a:prstGeom prst="rect">
            <a:avLst/>
          </a:prstGeo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CE8446A-7062-D5E9-31E3-30530E1C6A0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6624" b="6624"/>
          <a:stretch/>
        </p:blipFill>
        <p:spPr>
          <a:xfrm>
            <a:off x="10057256" y="2616591"/>
            <a:ext cx="729724" cy="6330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32B698-E241-AA2F-022F-9D56BFA8ABB5}"/>
              </a:ext>
            </a:extLst>
          </p:cNvPr>
          <p:cNvCxnSpPr>
            <a:cxnSpLocks/>
          </p:cNvCxnSpPr>
          <p:nvPr/>
        </p:nvCxnSpPr>
        <p:spPr>
          <a:xfrm>
            <a:off x="2844416" y="2544204"/>
            <a:ext cx="0" cy="17323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30108-43FD-3EBF-3E92-69C6536CD2E0}"/>
              </a:ext>
            </a:extLst>
          </p:cNvPr>
          <p:cNvCxnSpPr>
            <a:cxnSpLocks/>
          </p:cNvCxnSpPr>
          <p:nvPr/>
        </p:nvCxnSpPr>
        <p:spPr>
          <a:xfrm>
            <a:off x="4870163" y="2544204"/>
            <a:ext cx="0" cy="17323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EC5C5A-6257-7878-BA4D-16F8B0A2B1D0}"/>
              </a:ext>
            </a:extLst>
          </p:cNvPr>
          <p:cNvCxnSpPr>
            <a:cxnSpLocks/>
          </p:cNvCxnSpPr>
          <p:nvPr/>
        </p:nvCxnSpPr>
        <p:spPr>
          <a:xfrm>
            <a:off x="7514891" y="2544204"/>
            <a:ext cx="0" cy="17323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E5EBC0-C3F3-55BD-3EE9-FA9326D275E1}"/>
              </a:ext>
            </a:extLst>
          </p:cNvPr>
          <p:cNvCxnSpPr>
            <a:cxnSpLocks/>
          </p:cNvCxnSpPr>
          <p:nvPr/>
        </p:nvCxnSpPr>
        <p:spPr>
          <a:xfrm>
            <a:off x="9442163" y="2544204"/>
            <a:ext cx="0" cy="17323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7181-6201-80CC-2B9D-413AB371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A88F06-9F16-8F41-9E06-1E1317D14C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Breakfast Considerations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4DED00-FE75-5E91-5B1F-F1EF55633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3343" y="2031021"/>
            <a:ext cx="1771357" cy="1121897"/>
          </a:xfrm>
        </p:spPr>
        <p:txBody>
          <a:bodyPr/>
          <a:lstStyle/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Time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Location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Preferences</a:t>
            </a:r>
          </a:p>
          <a:p>
            <a:pPr marL="155448" indent="-155448" fontAlgn="base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E3799-E659-8799-59A7-C9DB223673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13343" y="1623055"/>
            <a:ext cx="3954162" cy="45017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Determine: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18AA229E-FDF5-0E58-B60B-3C29BE41D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5" r="4609"/>
          <a:stretch>
            <a:fillRect/>
          </a:stretch>
        </p:blipFill>
        <p:spPr>
          <a:xfrm>
            <a:off x="746760" y="1623055"/>
            <a:ext cx="5423372" cy="4356901"/>
          </a:xfrm>
          <a:prstGeom prst="roundRect">
            <a:avLst>
              <a:gd name="adj" fmla="val 5480"/>
            </a:avLst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97E164A-C57B-6915-CE72-A016D4013BB1}"/>
              </a:ext>
            </a:extLst>
          </p:cNvPr>
          <p:cNvSpPr txBox="1">
            <a:spLocks/>
          </p:cNvSpPr>
          <p:nvPr/>
        </p:nvSpPr>
        <p:spPr>
          <a:xfrm>
            <a:off x="6513342" y="3873896"/>
            <a:ext cx="4931897" cy="21189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Fruit &amp; protein smoothie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Peanut butter and banana wrap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Overnight oats with milk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Yogurt parfait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Hard boiled eggs with whole wheat toast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1A1F8F-E92B-7599-7333-DEC5AF1806EC}"/>
              </a:ext>
            </a:extLst>
          </p:cNvPr>
          <p:cNvSpPr txBox="1">
            <a:spLocks/>
          </p:cNvSpPr>
          <p:nvPr/>
        </p:nvSpPr>
        <p:spPr>
          <a:xfrm>
            <a:off x="6513342" y="3437794"/>
            <a:ext cx="4683369" cy="450170"/>
          </a:xfrm>
          <a:prstGeom prst="rect">
            <a:avLst/>
          </a:prstGeom>
        </p:spPr>
        <p:txBody>
          <a:bodyPr lIns="0" tIns="0" rIns="0" bIns="0"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Grab-and-Go Breakfast Options</a:t>
            </a:r>
          </a:p>
        </p:txBody>
      </p:sp>
    </p:spTree>
    <p:extLst>
      <p:ext uri="{BB962C8B-B14F-4D97-AF65-F5344CB8AC3E}">
        <p14:creationId xmlns:p14="http://schemas.microsoft.com/office/powerpoint/2010/main" val="311984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376F2-5C6E-C3A2-D0B0-0E49654C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122485-FDB4-3346-D5EA-A5C35EDF8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No Preparation Needed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DB616C-0E50-9BDB-D28B-96088FB61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13" y="2104867"/>
            <a:ext cx="3487616" cy="4060289"/>
          </a:xfrm>
        </p:spPr>
        <p:txBody>
          <a:bodyPr/>
          <a:lstStyle/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Fruit – apple, banana, </a:t>
            </a:r>
            <a:br>
              <a:rPr lang="en-US" sz="2000" dirty="0"/>
            </a:br>
            <a:r>
              <a:rPr lang="en-US" sz="2000" dirty="0"/>
              <a:t>berries, orange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Low-fat yogurt/Greek yogurt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Whole grain cereal or granola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Nuts – almonds, </a:t>
            </a:r>
            <a:br>
              <a:rPr lang="en-US" sz="2000" dirty="0"/>
            </a:br>
            <a:r>
              <a:rPr lang="en-US" sz="2000" dirty="0"/>
              <a:t>walnuts, cashews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Cottage cheese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Pre-made hard boiled egg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Cereal bars/granola bars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Pre-made protein shakes 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156A9-79A6-0C0B-252A-73C480785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613" y="1654697"/>
            <a:ext cx="2663358" cy="45017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Mix and Match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31215A08-F77A-89E2-1AD1-BC929D707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61" r="15861"/>
          <a:stretch/>
        </p:blipFill>
        <p:spPr>
          <a:xfrm>
            <a:off x="6693408" y="1623055"/>
            <a:ext cx="4466652" cy="4356901"/>
          </a:xfrm>
          <a:prstGeom prst="roundRect">
            <a:avLst>
              <a:gd name="adj" fmla="val 5480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BC421-FE86-5495-1B40-3BB39AB2B1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05" y="2242668"/>
            <a:ext cx="2026975" cy="37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A6A98-A9DF-FF0B-F314-19B6FF96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83BC6F-2A41-0DFA-1532-B045D45C6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Lunch Considerations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ECA210-4250-544F-08BB-EE098ADD0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962" y="2031021"/>
            <a:ext cx="2982350" cy="1121897"/>
          </a:xfrm>
        </p:spPr>
        <p:txBody>
          <a:bodyPr/>
          <a:lstStyle/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Location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Resources available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Company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55448" indent="-155448" fontAlgn="base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4D480-A360-8CB5-EC81-D6979C8A1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0962" y="1623055"/>
            <a:ext cx="2982350" cy="45017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Determine: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3ADBE273-1876-4389-5C34-7E7D69DB8E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" r="452"/>
          <a:stretch/>
        </p:blipFill>
        <p:spPr>
          <a:xfrm>
            <a:off x="746760" y="1623055"/>
            <a:ext cx="6469966" cy="4356901"/>
          </a:xfrm>
          <a:prstGeom prst="roundRect">
            <a:avLst>
              <a:gd name="adj" fmla="val 5480"/>
            </a:avLst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B89921-AD81-4160-F934-67F02F13C07A}"/>
              </a:ext>
            </a:extLst>
          </p:cNvPr>
          <p:cNvSpPr txBox="1">
            <a:spLocks/>
          </p:cNvSpPr>
          <p:nvPr/>
        </p:nvSpPr>
        <p:spPr>
          <a:xfrm>
            <a:off x="7680962" y="3887964"/>
            <a:ext cx="2982350" cy="21189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Durable bag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Containers with lids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Eating utensils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Napkins</a:t>
            </a:r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04B5F8-EEF4-6FB3-E094-4031661CEE64}"/>
              </a:ext>
            </a:extLst>
          </p:cNvPr>
          <p:cNvSpPr txBox="1">
            <a:spLocks/>
          </p:cNvSpPr>
          <p:nvPr/>
        </p:nvSpPr>
        <p:spPr>
          <a:xfrm>
            <a:off x="7680962" y="3437794"/>
            <a:ext cx="2982350" cy="450170"/>
          </a:xfrm>
          <a:prstGeom prst="rect">
            <a:avLst/>
          </a:prstGeom>
        </p:spPr>
        <p:txBody>
          <a:bodyPr lIns="0" tIns="0" rIns="0" bIns="0"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Packing Equipment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altLang="en-US" sz="2400" b="1" dirty="0">
              <a:solidFill>
                <a:srgbClr val="00467E"/>
              </a:solidFill>
              <a:latin typeface="+mn-lt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62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46CC-F9AF-E194-CE6C-1F6041536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FBFF3E-A37A-A574-1EDF-2061EEC2A9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760" y="355426"/>
            <a:ext cx="4586746" cy="1122891"/>
          </a:xfrm>
        </p:spPr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Make it a Meal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52E604-9F64-A938-AAD9-BC4BB7E0B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3617" y="1478317"/>
            <a:ext cx="2545080" cy="1176486"/>
          </a:xfrm>
        </p:spPr>
        <p:txBody>
          <a:bodyPr/>
          <a:lstStyle/>
          <a:p>
            <a:pPr marL="236538" indent="-223838" fontAlgn="base">
              <a:buFont typeface="Arial" panose="020B0604020202020204" pitchFamily="34" charset="0"/>
              <a:buChar char="•"/>
            </a:pPr>
            <a:r>
              <a:rPr lang="en-US" sz="2000" dirty="0"/>
              <a:t>Leftovers from previous dinner</a:t>
            </a:r>
          </a:p>
          <a:p>
            <a:pPr marL="236538" indent="-223838" fontAlgn="base">
              <a:buFont typeface="Arial" panose="020B0604020202020204" pitchFamily="34" charset="0"/>
              <a:buChar char="•"/>
            </a:pPr>
            <a:r>
              <a:rPr lang="en-US" sz="2000" dirty="0"/>
              <a:t>Build a salad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4DE85-29A7-B5A4-3FE8-5FF8DF125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3617" y="3057842"/>
            <a:ext cx="5979014" cy="45017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400" b="1" dirty="0">
                <a:solidFill>
                  <a:srgbClr val="00467E"/>
                </a:solidFill>
                <a:latin typeface="+mn-lt"/>
                <a:ea typeface="Geneva" charset="-128"/>
              </a:rPr>
              <a:t>Quick and Easy Lunch Options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1DCAEEF-3FF1-87A9-3053-956D76F20448}"/>
              </a:ext>
            </a:extLst>
          </p:cNvPr>
          <p:cNvSpPr txBox="1">
            <a:spLocks/>
          </p:cNvSpPr>
          <p:nvPr/>
        </p:nvSpPr>
        <p:spPr>
          <a:xfrm>
            <a:off x="5633618" y="3492177"/>
            <a:ext cx="5471160" cy="3288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238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Sandwich on whole grain bread, </a:t>
            </a:r>
            <a:br>
              <a:rPr lang="en-US" sz="2000" dirty="0"/>
            </a:br>
            <a:r>
              <a:rPr lang="en-US" sz="2000" dirty="0"/>
              <a:t>lunch meat, veggies and avocado </a:t>
            </a:r>
          </a:p>
          <a:p>
            <a:pPr marL="236538" indent="-2238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Veggie &amp; protein bowl with brown rice, chickpeas (or grilled chicken), mixed greens, tomatoes, cucumber, and avocado</a:t>
            </a:r>
          </a:p>
          <a:p>
            <a:pPr marL="236538" indent="-2238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Lettuce wraps with tuna salad and piece of fruit</a:t>
            </a:r>
          </a:p>
          <a:p>
            <a:pPr marL="236538" indent="-2238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Greek yogurt with fruit and granola</a:t>
            </a:r>
          </a:p>
          <a:p>
            <a:pPr marL="236538" indent="-2238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5A5F1-D6BA-4707-E37C-725AE69DDC37}"/>
              </a:ext>
            </a:extLst>
          </p:cNvPr>
          <p:cNvSpPr txBox="1"/>
          <p:nvPr/>
        </p:nvSpPr>
        <p:spPr>
          <a:xfrm>
            <a:off x="5148775" y="374200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FFBB4B9-EEA6-A83D-D706-E80DF2EBE22A}"/>
              </a:ext>
            </a:extLst>
          </p:cNvPr>
          <p:cNvSpPr txBox="1">
            <a:spLocks/>
          </p:cNvSpPr>
          <p:nvPr/>
        </p:nvSpPr>
        <p:spPr>
          <a:xfrm>
            <a:off x="8328167" y="1478317"/>
            <a:ext cx="2545080" cy="8528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8DC9F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23838" fontAlgn="base">
              <a:buFont typeface="Arial" panose="020B0604020202020204" pitchFamily="34" charset="0"/>
              <a:buChar char="•"/>
            </a:pPr>
            <a:r>
              <a:rPr lang="en-US" sz="2000" dirty="0"/>
              <a:t>“Tapas” style</a:t>
            </a:r>
          </a:p>
          <a:p>
            <a:pPr marL="236538" indent="-223838" fontAlgn="base">
              <a:buFont typeface="Arial" panose="020B0604020202020204" pitchFamily="34" charset="0"/>
              <a:buChar char="•"/>
            </a:pPr>
            <a:r>
              <a:rPr lang="en-US" sz="2000" dirty="0"/>
              <a:t>Frozen options</a:t>
            </a:r>
          </a:p>
          <a:p>
            <a:pPr marL="236538" indent="-23653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55448" indent="-155448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A7D46BD-98B2-B190-9513-439BFB590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r="26253"/>
          <a:stretch>
            <a:fillRect/>
          </a:stretch>
        </p:blipFill>
        <p:spPr>
          <a:xfrm>
            <a:off x="705978" y="1478317"/>
            <a:ext cx="4442796" cy="4458249"/>
          </a:xfrm>
          <a:prstGeom prst="roundRect">
            <a:avLst>
              <a:gd name="adj" fmla="val 5480"/>
            </a:avLst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C9B61A-A8B7-1DDD-D960-DB06837F02F9}"/>
              </a:ext>
            </a:extLst>
          </p:cNvPr>
          <p:cNvCxnSpPr>
            <a:cxnSpLocks/>
          </p:cNvCxnSpPr>
          <p:nvPr/>
        </p:nvCxnSpPr>
        <p:spPr>
          <a:xfrm>
            <a:off x="5633617" y="2786583"/>
            <a:ext cx="53673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4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A9DDC-4257-5B77-6BF9-BAB49FFB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F37D-E237-3715-9D6E-BC2DAF69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Tips for Dining Out</a:t>
            </a:r>
          </a:p>
        </p:txBody>
      </p:sp>
      <p:pic>
        <p:nvPicPr>
          <p:cNvPr id="15" name="Picture Placeholder 11">
            <a:extLst>
              <a:ext uri="{FF2B5EF4-FFF2-40B4-BE49-F238E27FC236}">
                <a16:creationId xmlns:a16="http://schemas.microsoft.com/office/drawing/2014/main" id="{6010C3C8-93A3-A723-9CC2-85BED2BEF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" t="1057" r="520" b="2697"/>
          <a:stretch>
            <a:fillRect/>
          </a:stretch>
        </p:blipFill>
        <p:spPr>
          <a:xfrm>
            <a:off x="4352727" y="1551528"/>
            <a:ext cx="7124045" cy="4643328"/>
          </a:xfrm>
          <a:prstGeom prst="roundRect">
            <a:avLst>
              <a:gd name="adj" fmla="val 5480"/>
            </a:avLst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F62DFDB-4396-3620-4136-505E4219230F}"/>
              </a:ext>
            </a:extLst>
          </p:cNvPr>
          <p:cNvSpPr txBox="1">
            <a:spLocks/>
          </p:cNvSpPr>
          <p:nvPr/>
        </p:nvSpPr>
        <p:spPr>
          <a:xfrm>
            <a:off x="1309876" y="1551528"/>
            <a:ext cx="3231130" cy="4174752"/>
          </a:xfrm>
          <a:prstGeom prst="rect">
            <a:avLst/>
          </a:prstGeom>
        </p:spPr>
        <p:txBody>
          <a:bodyPr lIns="0" tIns="0" rIns="0" bIns="0"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Plan</a:t>
            </a:r>
            <a:r>
              <a:rPr lang="en-US" sz="2400" dirty="0"/>
              <a:t> ahead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2400" dirty="0"/>
              <a:t>Eat </a:t>
            </a:r>
            <a:r>
              <a:rPr lang="en-US" sz="2400" b="1" dirty="0"/>
              <a:t>smaller meals </a:t>
            </a:r>
            <a:r>
              <a:rPr lang="en-US" sz="2400" dirty="0"/>
              <a:t>earlier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Skip or portion </a:t>
            </a:r>
            <a:br>
              <a:rPr lang="en-US" sz="2400" b="1" dirty="0"/>
            </a:br>
            <a:r>
              <a:rPr lang="en-US" sz="2400" b="1" dirty="0"/>
              <a:t>out </a:t>
            </a:r>
            <a:r>
              <a:rPr lang="en-US" sz="2400" dirty="0"/>
              <a:t>bread and chips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Customize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your order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BDB1FE4-A7E5-DAFD-789A-CB6C656C5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1470213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491CE77-349F-F748-47AF-17E460FB4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2100799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BF89411-C0DA-1940-B9F5-F2B65B5E3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311738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B4CF220-E55B-96D0-F2FA-4A4A4D718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8" y="40652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9CAA-5EDB-CE0D-F1F3-39A0DD56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D0E963D-EA61-7D79-CF8D-37E3DC9DB2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" t="1463" r="1121" b="1821"/>
          <a:stretch>
            <a:fillRect/>
          </a:stretch>
        </p:blipFill>
        <p:spPr>
          <a:xfrm>
            <a:off x="744290" y="1511515"/>
            <a:ext cx="6896374" cy="45173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BC247-C876-CCC5-0364-6CFE5C781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Navigate the Menu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E9903-63D6-0FAF-7AEC-42B747C24A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6256" y="1552657"/>
            <a:ext cx="3137753" cy="4021885"/>
          </a:xfrm>
        </p:spPr>
        <p:txBody>
          <a:bodyPr/>
          <a:lstStyle/>
          <a:p>
            <a:pPr>
              <a:spcAft>
                <a:spcPts val="2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accent4"/>
                </a:solidFill>
              </a:rPr>
              <a:t>Choose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Grilled, baked, broiled, </a:t>
            </a:r>
            <a:br>
              <a:rPr lang="en-US" sz="1600" dirty="0"/>
            </a:br>
            <a:r>
              <a:rPr lang="en-US" sz="1600" dirty="0"/>
              <a:t>poached or steamed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Avoid or limit:</a:t>
            </a:r>
          </a:p>
          <a:p>
            <a:pPr marL="407988" indent="-168275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Battered-fried, creamed, crispy, deep-fried or cured</a:t>
            </a:r>
          </a:p>
          <a:p>
            <a:pPr marL="236538" indent="-236538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Fill up on </a:t>
            </a:r>
            <a:r>
              <a:rPr lang="en-US" sz="2100" b="1" dirty="0"/>
              <a:t>fruits and vegetables</a:t>
            </a:r>
          </a:p>
          <a:p>
            <a:pPr marL="236538" indent="-236538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Choose </a:t>
            </a:r>
            <a:r>
              <a:rPr lang="en-US" sz="2100" b="1" dirty="0"/>
              <a:t>lean proteins</a:t>
            </a:r>
          </a:p>
          <a:p>
            <a:pPr marL="236538" indent="-236538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Ask for dressing and sauces </a:t>
            </a:r>
            <a:r>
              <a:rPr lang="en-US" sz="2100" b="1" dirty="0"/>
              <a:t>on the side</a:t>
            </a:r>
          </a:p>
          <a:p>
            <a:pPr marL="236538" indent="-236538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36538" indent="-2365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0631362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 Blank">
  <a:themeElements>
    <a:clrScheme name="Custom 2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6BB8F1"/>
      </a:accent1>
      <a:accent2>
        <a:srgbClr val="8CC8F3"/>
      </a:accent2>
      <a:accent3>
        <a:srgbClr val="BADCFF"/>
      </a:accent3>
      <a:accent4>
        <a:srgbClr val="0F9ED5"/>
      </a:accent4>
      <a:accent5>
        <a:srgbClr val="FFF58C"/>
      </a:accent5>
      <a:accent6>
        <a:srgbClr val="C3FFB2"/>
      </a:accent6>
      <a:hlink>
        <a:srgbClr val="164C3C"/>
      </a:hlink>
      <a:folHlink>
        <a:srgbClr val="9B50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C760DB4D-93F3-BC4F-AB52-560B7C26EA26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Divider Slide - Blue A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164C3C"/>
      </a:accent1>
      <a:accent2>
        <a:srgbClr val="8CC8F3"/>
      </a:accent2>
      <a:accent3>
        <a:srgbClr val="BADCFF"/>
      </a:accent3>
      <a:accent4>
        <a:srgbClr val="0F9ED5"/>
      </a:accent4>
      <a:accent5>
        <a:srgbClr val="FFF58C"/>
      </a:accent5>
      <a:accent6>
        <a:srgbClr val="C3FFB2"/>
      </a:accent6>
      <a:hlink>
        <a:srgbClr val="164C3C"/>
      </a:hlink>
      <a:folHlink>
        <a:srgbClr val="9B50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2C5E1CD3-EB60-B441-940A-383471AE9F0E}"/>
    </a:ext>
  </a:extLst>
</a:theme>
</file>

<file path=ppt/theme/theme3.xml><?xml version="1.0" encoding="utf-8"?>
<a:theme xmlns:a="http://schemas.openxmlformats.org/drawingml/2006/main" name="2_Divider Slide - Green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164C3C"/>
      </a:accent1>
      <a:accent2>
        <a:srgbClr val="8CC8F3"/>
      </a:accent2>
      <a:accent3>
        <a:srgbClr val="BADCFF"/>
      </a:accent3>
      <a:accent4>
        <a:srgbClr val="0F9ED5"/>
      </a:accent4>
      <a:accent5>
        <a:srgbClr val="FFF58C"/>
      </a:accent5>
      <a:accent6>
        <a:srgbClr val="C3FFB2"/>
      </a:accent6>
      <a:hlink>
        <a:srgbClr val="164C3C"/>
      </a:hlink>
      <a:folHlink>
        <a:srgbClr val="9B50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3AC44500-E1F0-6C45-85D5-CB6EA4F35745}"/>
    </a:ext>
  </a:extLst>
</a:theme>
</file>

<file path=ppt/theme/theme4.xml><?xml version="1.0" encoding="utf-8"?>
<a:theme xmlns:a="http://schemas.openxmlformats.org/drawingml/2006/main" name="4_Divider Slide - Blue B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164C3C"/>
      </a:accent1>
      <a:accent2>
        <a:srgbClr val="8CC8F3"/>
      </a:accent2>
      <a:accent3>
        <a:srgbClr val="BADCFF"/>
      </a:accent3>
      <a:accent4>
        <a:srgbClr val="0F9ED5"/>
      </a:accent4>
      <a:accent5>
        <a:srgbClr val="FFF58C"/>
      </a:accent5>
      <a:accent6>
        <a:srgbClr val="C3FFB2"/>
      </a:accent6>
      <a:hlink>
        <a:srgbClr val="164C3C"/>
      </a:hlink>
      <a:folHlink>
        <a:srgbClr val="9B50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0084BF4D-ECBE-A947-9306-F4DE968B01D0}"/>
    </a:ext>
  </a:extLst>
</a:theme>
</file>

<file path=ppt/theme/theme5.xml><?xml version="1.0" encoding="utf-8"?>
<a:theme xmlns:a="http://schemas.openxmlformats.org/drawingml/2006/main" name="6_WHT Page - Blank">
  <a:themeElements>
    <a:clrScheme name="ComPsych - FINAL Colors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6BB8F1"/>
      </a:accent1>
      <a:accent2>
        <a:srgbClr val="8CC8F3"/>
      </a:accent2>
      <a:accent3>
        <a:srgbClr val="BADCFF"/>
      </a:accent3>
      <a:accent4>
        <a:srgbClr val="00457E"/>
      </a:accent4>
      <a:accent5>
        <a:srgbClr val="FFF58C"/>
      </a:accent5>
      <a:accent6>
        <a:srgbClr val="C3FFB2"/>
      </a:accent6>
      <a:hlink>
        <a:srgbClr val="164C3C"/>
      </a:hlink>
      <a:folHlink>
        <a:srgbClr val="9B50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98D0621E-CC39-1541-81D9-AFD4558153EB}"/>
    </a:ext>
  </a:extLst>
</a:theme>
</file>

<file path=ppt/theme/theme6.xml><?xml version="1.0" encoding="utf-8"?>
<a:theme xmlns:a="http://schemas.openxmlformats.org/drawingml/2006/main" name="7_Partner_WHT Page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00467E"/>
      </a:accent1>
      <a:accent2>
        <a:srgbClr val="8CC8F3"/>
      </a:accent2>
      <a:accent3>
        <a:srgbClr val="B9DBFF"/>
      </a:accent3>
      <a:accent4>
        <a:srgbClr val="EBF5FF"/>
      </a:accent4>
      <a:accent5>
        <a:srgbClr val="FFF58C"/>
      </a:accent5>
      <a:accent6>
        <a:srgbClr val="C3FFB2"/>
      </a:accent6>
      <a:hlink>
        <a:srgbClr val="00457E"/>
      </a:hlink>
      <a:folHlink>
        <a:srgbClr val="8BC8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E751AF0D-707E-0B4C-B183-ABF04585E4C1}"/>
    </a:ext>
  </a:extLst>
</a:theme>
</file>

<file path=ppt/theme/theme7.xml><?xml version="1.0" encoding="utf-8"?>
<a:theme xmlns:a="http://schemas.openxmlformats.org/drawingml/2006/main" name="8_BKD Page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00467E"/>
      </a:accent1>
      <a:accent2>
        <a:srgbClr val="8CC8F3"/>
      </a:accent2>
      <a:accent3>
        <a:srgbClr val="B9DBFF"/>
      </a:accent3>
      <a:accent4>
        <a:srgbClr val="EBF5FF"/>
      </a:accent4>
      <a:accent5>
        <a:srgbClr val="FFF58C"/>
      </a:accent5>
      <a:accent6>
        <a:srgbClr val="C3FFB2"/>
      </a:accent6>
      <a:hlink>
        <a:srgbClr val="00457E"/>
      </a:hlink>
      <a:folHlink>
        <a:srgbClr val="8BC8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87053391-450D-8A4F-A910-8D08078A6CE9}"/>
    </a:ext>
  </a:extLst>
</a:theme>
</file>

<file path=ppt/theme/theme8.xml><?xml version="1.0" encoding="utf-8"?>
<a:theme xmlns:a="http://schemas.openxmlformats.org/drawingml/2006/main" name="9_WHT Page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00467E"/>
      </a:accent1>
      <a:accent2>
        <a:srgbClr val="8CC8F3"/>
      </a:accent2>
      <a:accent3>
        <a:srgbClr val="B9DBFF"/>
      </a:accent3>
      <a:accent4>
        <a:srgbClr val="EBF5FF"/>
      </a:accent4>
      <a:accent5>
        <a:srgbClr val="FFF58C"/>
      </a:accent5>
      <a:accent6>
        <a:srgbClr val="C3FFB2"/>
      </a:accent6>
      <a:hlink>
        <a:srgbClr val="00457E"/>
      </a:hlink>
      <a:folHlink>
        <a:srgbClr val="8BC8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DA8B43D5-EC64-3F45-9C3F-C09E06CEC2F9}"/>
    </a:ext>
  </a:extLst>
</a:theme>
</file>

<file path=ppt/theme/theme9.xml><?xml version="1.0" encoding="utf-8"?>
<a:theme xmlns:a="http://schemas.openxmlformats.org/drawingml/2006/main" name="1_Sideways_WHT Page - Blank">
  <a:themeElements>
    <a:clrScheme name="ComPsych 1">
      <a:dk1>
        <a:srgbClr val="000000"/>
      </a:dk1>
      <a:lt1>
        <a:srgbClr val="FFFFFF"/>
      </a:lt1>
      <a:dk2>
        <a:srgbClr val="070F36"/>
      </a:dk2>
      <a:lt2>
        <a:srgbClr val="E8E8E8"/>
      </a:lt2>
      <a:accent1>
        <a:srgbClr val="00467E"/>
      </a:accent1>
      <a:accent2>
        <a:srgbClr val="8CC8F3"/>
      </a:accent2>
      <a:accent3>
        <a:srgbClr val="B9DBFF"/>
      </a:accent3>
      <a:accent4>
        <a:srgbClr val="EBF5FF"/>
      </a:accent4>
      <a:accent5>
        <a:srgbClr val="FFF58C"/>
      </a:accent5>
      <a:accent6>
        <a:srgbClr val="C3FFB2"/>
      </a:accent6>
      <a:hlink>
        <a:srgbClr val="00457E"/>
      </a:hlink>
      <a:folHlink>
        <a:srgbClr val="8BC8F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sych PPT Template_FINAL_102425" id="{882C89DF-DD51-A74B-8E2C-E11EF1269DA5}" vid="{B685D7C8-07CA-634E-A58F-3CD2B79FE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1_Title Slide Blank</Template>
  <TotalTime>434</TotalTime>
  <Words>574</Words>
  <Application>Microsoft Office PowerPoint</Application>
  <PresentationFormat>Widescreen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Aptos Display</vt:lpstr>
      <vt:lpstr>Aptos Light</vt:lpstr>
      <vt:lpstr>Aptos SemiBold</vt:lpstr>
      <vt:lpstr>Arial</vt:lpstr>
      <vt:lpstr>1_Title Slide Blank</vt:lpstr>
      <vt:lpstr>2_Divider Slide - Blue A</vt:lpstr>
      <vt:lpstr>2_Divider Slide - Green - Blank</vt:lpstr>
      <vt:lpstr>4_Divider Slide - Blue B - Blank</vt:lpstr>
      <vt:lpstr>6_WHT Page - Blank</vt:lpstr>
      <vt:lpstr>7_Partner_WHT Page - Blank</vt:lpstr>
      <vt:lpstr>8_BKD Page - Blank</vt:lpstr>
      <vt:lpstr>9_WHT Page - Blank</vt:lpstr>
      <vt:lpstr>1_Sideways_WHT Page - Blank</vt:lpstr>
      <vt:lpstr>Healthy  Food Choices on the Go</vt:lpstr>
      <vt:lpstr>PowerPoint Presentation</vt:lpstr>
      <vt:lpstr>Benefits of Good Nutrition </vt:lpstr>
      <vt:lpstr>Determine:</vt:lpstr>
      <vt:lpstr>Mix and Match</vt:lpstr>
      <vt:lpstr>Determine:</vt:lpstr>
      <vt:lpstr>Quick and Easy Lunch Options</vt:lpstr>
      <vt:lpstr>Healthy Tips for Dining Out</vt:lpstr>
      <vt:lpstr>PowerPoint Presentation</vt:lpstr>
      <vt:lpstr>PowerPoint Presentation</vt:lpstr>
      <vt:lpstr>PowerPoint Presentation</vt:lpstr>
      <vt:lpstr>Snacking on the Go</vt:lpstr>
      <vt:lpstr>PowerPoint Presentation</vt:lpstr>
      <vt:lpstr>Travel Snacks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Pense</dc:creator>
  <cp:lastModifiedBy>Igo, Teresa</cp:lastModifiedBy>
  <cp:revision>11</cp:revision>
  <cp:lastPrinted>2026-01-12T20:36:24Z</cp:lastPrinted>
  <dcterms:created xsi:type="dcterms:W3CDTF">2025-11-01T22:13:47Z</dcterms:created>
  <dcterms:modified xsi:type="dcterms:W3CDTF">2026-01-12T20:38:08Z</dcterms:modified>
</cp:coreProperties>
</file>